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 id="2147483681" r:id="rId6"/>
  </p:sldMasterIdLst>
  <p:notesMasterIdLst>
    <p:notesMasterId r:id="rId53"/>
  </p:notesMasterIdLst>
  <p:sldIdLst>
    <p:sldId id="1401" r:id="rId7"/>
    <p:sldId id="1413" r:id="rId8"/>
    <p:sldId id="1310" r:id="rId9"/>
    <p:sldId id="1408" r:id="rId10"/>
    <p:sldId id="1296" r:id="rId11"/>
    <p:sldId id="265" r:id="rId12"/>
    <p:sldId id="1306" r:id="rId13"/>
    <p:sldId id="1385" r:id="rId14"/>
    <p:sldId id="587" r:id="rId15"/>
    <p:sldId id="261" r:id="rId16"/>
    <p:sldId id="592" r:id="rId17"/>
    <p:sldId id="1465" r:id="rId18"/>
    <p:sldId id="1482" r:id="rId19"/>
    <p:sldId id="1427" r:id="rId20"/>
    <p:sldId id="1428" r:id="rId21"/>
    <p:sldId id="1466" r:id="rId22"/>
    <p:sldId id="1468" r:id="rId23"/>
    <p:sldId id="502" r:id="rId24"/>
    <p:sldId id="1467" r:id="rId25"/>
    <p:sldId id="1459" r:id="rId26"/>
    <p:sldId id="1460" r:id="rId27"/>
    <p:sldId id="1461" r:id="rId28"/>
    <p:sldId id="1469" r:id="rId29"/>
    <p:sldId id="1431" r:id="rId30"/>
    <p:sldId id="1433" r:id="rId31"/>
    <p:sldId id="1434" r:id="rId32"/>
    <p:sldId id="1436" r:id="rId33"/>
    <p:sldId id="1472" r:id="rId34"/>
    <p:sldId id="1473" r:id="rId35"/>
    <p:sldId id="1437" r:id="rId36"/>
    <p:sldId id="1438" r:id="rId37"/>
    <p:sldId id="1474" r:id="rId38"/>
    <p:sldId id="1439" r:id="rId39"/>
    <p:sldId id="1444" r:id="rId40"/>
    <p:sldId id="1445" r:id="rId41"/>
    <p:sldId id="1447" r:id="rId42"/>
    <p:sldId id="1477" r:id="rId43"/>
    <p:sldId id="1404" r:id="rId44"/>
    <p:sldId id="1478" r:id="rId45"/>
    <p:sldId id="1481" r:id="rId46"/>
    <p:sldId id="1480" r:id="rId47"/>
    <p:sldId id="342" r:id="rId48"/>
    <p:sldId id="1407" r:id="rId49"/>
    <p:sldId id="449" r:id="rId50"/>
    <p:sldId id="1470" r:id="rId51"/>
    <p:sldId id="1402"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mp; Introductions" id="{5DA5CF22-8C50-4CDA-AED5-A59F3AB7001A}">
          <p14:sldIdLst>
            <p14:sldId id="1401"/>
            <p14:sldId id="1413"/>
            <p14:sldId id="1310"/>
            <p14:sldId id="1408"/>
            <p14:sldId id="1296"/>
            <p14:sldId id="265"/>
            <p14:sldId id="1306"/>
            <p14:sldId id="1385"/>
            <p14:sldId id="587"/>
            <p14:sldId id="261"/>
            <p14:sldId id="592"/>
            <p14:sldId id="1465"/>
            <p14:sldId id="1482"/>
          </p14:sldIdLst>
        </p14:section>
        <p14:section name="Project Identification Recap" id="{B123862F-EE7B-4DFC-895C-888C1973B358}">
          <p14:sldIdLst>
            <p14:sldId id="1427"/>
            <p14:sldId id="1428"/>
            <p14:sldId id="1466"/>
            <p14:sldId id="1468"/>
            <p14:sldId id="502"/>
          </p14:sldIdLst>
        </p14:section>
        <p14:section name="Problem &amp; Solution " id="{06F78295-6CBF-495E-96CA-0A7EF9A59BB3}">
          <p14:sldIdLst>
            <p14:sldId id="1467"/>
            <p14:sldId id="1459"/>
            <p14:sldId id="1460"/>
            <p14:sldId id="1461"/>
            <p14:sldId id="1469"/>
          </p14:sldIdLst>
        </p14:section>
        <p14:section name="Value Chains" id="{90CA8282-A655-4673-A23B-DB3D5200D153}">
          <p14:sldIdLst>
            <p14:sldId id="1431"/>
            <p14:sldId id="1433"/>
            <p14:sldId id="1434"/>
            <p14:sldId id="1436"/>
            <p14:sldId id="1472"/>
            <p14:sldId id="1473"/>
            <p14:sldId id="1437"/>
            <p14:sldId id="1438"/>
            <p14:sldId id="1474"/>
            <p14:sldId id="1439"/>
          </p14:sldIdLst>
        </p14:section>
        <p14:section name="Activity: Value Chain Mapping " id="{51DB6C35-BCF4-4A1B-8191-02FC4827E26B}">
          <p14:sldIdLst>
            <p14:sldId id="1444"/>
            <p14:sldId id="1445"/>
            <p14:sldId id="1447"/>
            <p14:sldId id="1477"/>
            <p14:sldId id="1404"/>
            <p14:sldId id="1478"/>
            <p14:sldId id="1481"/>
            <p14:sldId id="1480"/>
          </p14:sldIdLst>
        </p14:section>
        <p14:section name="Closing &amp; Next Steps " id="{6FCD709B-BB91-48FF-91C4-8DDDE643D353}">
          <p14:sldIdLst>
            <p14:sldId id="342"/>
            <p14:sldId id="1407"/>
            <p14:sldId id="449"/>
            <p14:sldId id="1470"/>
            <p14:sldId id="140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12DF52-234C-81BE-0160-AF2C0C21DFEA}" name="Amity Rembold" initials="AR" userId="S::arembold@RCAC.ORG::63602dd1-5d35-4c72-ae26-ce35f9dab9bb" providerId="AD"/>
  <p188:author id="{D745BE68-9490-4CDA-4863-9EC21E3CB7EA}" name="Carissa Patrone Maikuri" initials="CM" userId="S::carissa.patronemaikuri@rcac.org::b55effdf-f711-4e72-a083-1fd0d34378c2" providerId="AD"/>
  <p188:author id="{4A256D9A-2989-53A7-7F76-77B86AA7E8C1}" name="Carissa Patrone Maikuri" initials="CM" userId="S::carissa.patronemaikuri_rcac.org#ext#@countyofplumas.onmicrosoft.com::bd8326f5-82df-49d9-ba18-700497f18bd1" providerId="AD"/>
  <p188:author id="{4D624FA6-021E-8740-0821-50FB4700957B}" name="Verna Lou Al-ag" initials="VA" userId="S::val-ag@rcac.org::adbd8e78-01fa-4dcd-a220-91580a9ac99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1000E"/>
    <a:srgbClr val="F1D8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96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8/10/relationships/authors" Targe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na Lou Al-ag" userId="S::vernalou.al-ag_rcac.org#ext#@countyofplumas.onmicrosoft.com::d4f19cfa-f329-4455-b7a9-10304fb999a7" providerId="AD" clId="Web-{5617A5B4-0B3A-9CA1-06F0-40F23F39A15D}"/>
    <pc:docChg chg="modSld">
      <pc:chgData name="Verna Lou Al-ag" userId="S::vernalou.al-ag_rcac.org#ext#@countyofplumas.onmicrosoft.com::d4f19cfa-f329-4455-b7a9-10304fb999a7" providerId="AD" clId="Web-{5617A5B4-0B3A-9CA1-06F0-40F23F39A15D}" dt="2025-09-26T21:30:20.037" v="43" actId="14100"/>
      <pc:docMkLst>
        <pc:docMk/>
      </pc:docMkLst>
    </pc:docChg>
  </pc:docChgLst>
  <pc:docChgLst>
    <pc:chgData name="Verna Lou Al-ag" userId="S::vernalou.al-ag_rcac.org#ext#@countyofplumas.onmicrosoft.com::d4f19cfa-f329-4455-b7a9-10304fb999a7" providerId="AD" clId="Web-{198622AB-294F-E5E2-FD64-5E6EFA2B75D4}"/>
    <pc:docChg chg="addSld delSld modSld addSection modSection">
      <pc:chgData name="Verna Lou Al-ag" userId="S::vernalou.al-ag_rcac.org#ext#@countyofplumas.onmicrosoft.com::d4f19cfa-f329-4455-b7a9-10304fb999a7" providerId="AD" clId="Web-{198622AB-294F-E5E2-FD64-5E6EFA2B75D4}" dt="2025-10-23T19:50:39.078" v="59"/>
      <pc:docMkLst>
        <pc:docMk/>
      </pc:docMkLst>
      <pc:sldChg chg="modSp new">
        <pc:chgData name="Verna Lou Al-ag" userId="S::vernalou.al-ag_rcac.org#ext#@countyofplumas.onmicrosoft.com::d4f19cfa-f329-4455-b7a9-10304fb999a7" providerId="AD" clId="Web-{198622AB-294F-E5E2-FD64-5E6EFA2B75D4}" dt="2025-10-23T19:39:56.702" v="55" actId="20577"/>
        <pc:sldMkLst>
          <pc:docMk/>
          <pc:sldMk cId="2086133823" sldId="1482"/>
        </pc:sldMkLst>
        <pc:spChg chg="mod">
          <ac:chgData name="Verna Lou Al-ag" userId="S::vernalou.al-ag_rcac.org#ext#@countyofplumas.onmicrosoft.com::d4f19cfa-f329-4455-b7a9-10304fb999a7" providerId="AD" clId="Web-{198622AB-294F-E5E2-FD64-5E6EFA2B75D4}" dt="2025-10-23T19:39:56.702" v="55" actId="20577"/>
          <ac:spMkLst>
            <pc:docMk/>
            <pc:sldMk cId="2086133823" sldId="1482"/>
            <ac:spMk id="2" creationId="{2F586A8A-BCB4-94CA-98CF-6A246A5D048F}"/>
          </ac:spMkLst>
        </pc:spChg>
        <pc:spChg chg="mod">
          <ac:chgData name="Verna Lou Al-ag" userId="S::vernalou.al-ag_rcac.org#ext#@countyofplumas.onmicrosoft.com::d4f19cfa-f329-4455-b7a9-10304fb999a7" providerId="AD" clId="Web-{198622AB-294F-E5E2-FD64-5E6EFA2B75D4}" dt="2025-10-23T19:39:14.608" v="49" actId="20577"/>
          <ac:spMkLst>
            <pc:docMk/>
            <pc:sldMk cId="2086133823" sldId="1482"/>
            <ac:spMk id="3" creationId="{1EAD865C-EEB4-1F04-342B-CAC278A54A8F}"/>
          </ac:spMkLst>
        </pc:spChg>
      </pc:sldChg>
      <pc:sldChg chg="new del">
        <pc:chgData name="Verna Lou Al-ag" userId="S::vernalou.al-ag_rcac.org#ext#@countyofplumas.onmicrosoft.com::d4f19cfa-f329-4455-b7a9-10304fb999a7" providerId="AD" clId="Web-{198622AB-294F-E5E2-FD64-5E6EFA2B75D4}" dt="2025-10-23T19:50:24.328" v="57"/>
        <pc:sldMkLst>
          <pc:docMk/>
          <pc:sldMk cId="1870410818" sldId="1483"/>
        </pc:sldMkLst>
      </pc:sldChg>
    </pc:docChg>
  </pc:docChgLst>
  <pc:docChgLst>
    <pc:chgData name="Carissa Patrone Maikuri" userId="S::carissa.patronemaikuri_rcac.org#ext#@countyofplumas.onmicrosoft.com::bd8326f5-82df-49d9-ba18-700497f18bd1" providerId="AD" clId="Web-{8C1361B4-9FDB-AB02-CB46-7C1D57178C40}"/>
    <pc:docChg chg="modSld">
      <pc:chgData name="Carissa Patrone Maikuri" userId="S::carissa.patronemaikuri_rcac.org#ext#@countyofplumas.onmicrosoft.com::bd8326f5-82df-49d9-ba18-700497f18bd1" providerId="AD" clId="Web-{8C1361B4-9FDB-AB02-CB46-7C1D57178C40}" dt="2025-09-26T17:41:10.413" v="5" actId="20577"/>
      <pc:docMkLst>
        <pc:docMk/>
      </pc:docMkLst>
    </pc:docChg>
  </pc:docChgLst>
  <pc:docChgLst>
    <pc:chgData name="Verna Lou Al-ag" userId="S::vernalou.al-ag_rcac.org#ext#@countyofplumas.onmicrosoft.com::d4f19cfa-f329-4455-b7a9-10304fb999a7" providerId="AD" clId="Web-{33F0B3B9-0624-2452-4085-73657FA821AE}"/>
    <pc:docChg chg="modSld">
      <pc:chgData name="Verna Lou Al-ag" userId="S::vernalou.al-ag_rcac.org#ext#@countyofplumas.onmicrosoft.com::d4f19cfa-f329-4455-b7a9-10304fb999a7" providerId="AD" clId="Web-{33F0B3B9-0624-2452-4085-73657FA821AE}" dt="2025-09-25T23:57:53.688" v="232" actId="20577"/>
      <pc:docMkLst>
        <pc:docMk/>
      </pc:docMkLst>
      <pc:sldChg chg="modSp">
        <pc:chgData name="Verna Lou Al-ag" userId="S::vernalou.al-ag_rcac.org#ext#@countyofplumas.onmicrosoft.com::d4f19cfa-f329-4455-b7a9-10304fb999a7" providerId="AD" clId="Web-{33F0B3B9-0624-2452-4085-73657FA821AE}" dt="2025-09-25T23:57:28.937" v="231" actId="20577"/>
        <pc:sldMkLst>
          <pc:docMk/>
          <pc:sldMk cId="2100597209" sldId="1444"/>
        </pc:sldMkLst>
      </pc:sldChg>
    </pc:docChg>
  </pc:docChgLst>
  <pc:docChgLst>
    <pc:chgData name="Verna Lou Al-ag" userId="S::vernalou.al-ag_rcac.org#ext#@countyofplumas.onmicrosoft.com::d4f19cfa-f329-4455-b7a9-10304fb999a7" providerId="AD" clId="Web-{49C13993-A17E-BEF3-538F-0BC2CA0ED265}"/>
    <pc:docChg chg="modSld">
      <pc:chgData name="Verna Lou Al-ag" userId="S::vernalou.al-ag_rcac.org#ext#@countyofplumas.onmicrosoft.com::d4f19cfa-f329-4455-b7a9-10304fb999a7" providerId="AD" clId="Web-{49C13993-A17E-BEF3-538F-0BC2CA0ED265}" dt="2025-09-26T03:57:32.894" v="14" actId="20577"/>
      <pc:docMkLst>
        <pc:docMk/>
      </pc:docMkLst>
    </pc:docChg>
  </pc:docChgLst>
  <pc:docChgLst>
    <pc:chgData name="Carissa Patrone Maikuri" userId="S::carissa.patronemaikuri_rcac.org#ext#@countyofplumas.onmicrosoft.com::bd8326f5-82df-49d9-ba18-700497f18bd1" providerId="AD" clId="Web-{F064BCAD-2037-1AD4-E709-1792E3CDEE72}"/>
    <pc:docChg chg="modSld">
      <pc:chgData name="Carissa Patrone Maikuri" userId="S::carissa.patronemaikuri_rcac.org#ext#@countyofplumas.onmicrosoft.com::bd8326f5-82df-49d9-ba18-700497f18bd1" providerId="AD" clId="Web-{F064BCAD-2037-1AD4-E709-1792E3CDEE72}" dt="2025-09-25T23:27:46.112" v="4" actId="20577"/>
      <pc:docMkLst>
        <pc:docMk/>
      </pc:docMkLst>
    </pc:docChg>
  </pc:docChgLst>
  <pc:docChgLst>
    <pc:chgData name="Verna Lou Al-ag" userId="S::vernalou.al-ag_rcac.org#ext#@countyofplumas.onmicrosoft.com::d4f19cfa-f329-4455-b7a9-10304fb999a7" providerId="AD" clId="Web-{F5F83F6D-AAF4-9FA5-7CA0-7FB45399C9A1}"/>
    <pc:docChg chg="addSld delSld modSld sldOrd addSection modSection">
      <pc:chgData name="Verna Lou Al-ag" userId="S::vernalou.al-ag_rcac.org#ext#@countyofplumas.onmicrosoft.com::d4f19cfa-f329-4455-b7a9-10304fb999a7" providerId="AD" clId="Web-{F5F83F6D-AAF4-9FA5-7CA0-7FB45399C9A1}" dt="2025-09-25T22:23:34.826" v="1511" actId="1076"/>
      <pc:docMkLst>
        <pc:docMk/>
      </pc:docMkLst>
      <pc:sldChg chg="modSp">
        <pc:chgData name="Verna Lou Al-ag" userId="S::vernalou.al-ag_rcac.org#ext#@countyofplumas.onmicrosoft.com::d4f19cfa-f329-4455-b7a9-10304fb999a7" providerId="AD" clId="Web-{F5F83F6D-AAF4-9FA5-7CA0-7FB45399C9A1}" dt="2025-09-25T22:10:49.432" v="1433" actId="20577"/>
        <pc:sldMkLst>
          <pc:docMk/>
          <pc:sldMk cId="2311691990" sldId="342"/>
        </pc:sldMkLst>
      </pc:sldChg>
      <pc:sldChg chg="modSp">
        <pc:chgData name="Verna Lou Al-ag" userId="S::vernalou.al-ag_rcac.org#ext#@countyofplumas.onmicrosoft.com::d4f19cfa-f329-4455-b7a9-10304fb999a7" providerId="AD" clId="Web-{F5F83F6D-AAF4-9FA5-7CA0-7FB45399C9A1}" dt="2025-09-25T22:11:26.401" v="1441" actId="1076"/>
        <pc:sldMkLst>
          <pc:docMk/>
          <pc:sldMk cId="1661713869" sldId="1402"/>
        </pc:sldMkLst>
      </pc:sldChg>
      <pc:sldChg chg="modSp add">
        <pc:chgData name="Verna Lou Al-ag" userId="S::vernalou.al-ag_rcac.org#ext#@countyofplumas.onmicrosoft.com::d4f19cfa-f329-4455-b7a9-10304fb999a7" providerId="AD" clId="Web-{F5F83F6D-AAF4-9FA5-7CA0-7FB45399C9A1}" dt="2025-09-25T21:58:13.022" v="1239" actId="20577"/>
        <pc:sldMkLst>
          <pc:docMk/>
          <pc:sldMk cId="3196920284" sldId="1427"/>
        </pc:sldMkLst>
      </pc:sldChg>
      <pc:sldChg chg="modSp add">
        <pc:chgData name="Verna Lou Al-ag" userId="S::vernalou.al-ag_rcac.org#ext#@countyofplumas.onmicrosoft.com::d4f19cfa-f329-4455-b7a9-10304fb999a7" providerId="AD" clId="Web-{F5F83F6D-AAF4-9FA5-7CA0-7FB45399C9A1}" dt="2025-09-25T21:58:27.726" v="1241" actId="20577"/>
        <pc:sldMkLst>
          <pc:docMk/>
          <pc:sldMk cId="3768811283" sldId="1428"/>
        </pc:sldMkLst>
      </pc:sldChg>
      <pc:sldChg chg="modSp add">
        <pc:chgData name="Verna Lou Al-ag" userId="S::vernalou.al-ag_rcac.org#ext#@countyofplumas.onmicrosoft.com::d4f19cfa-f329-4455-b7a9-10304fb999a7" providerId="AD" clId="Web-{F5F83F6D-AAF4-9FA5-7CA0-7FB45399C9A1}" dt="2025-09-25T22:22:41.872" v="1498" actId="1076"/>
        <pc:sldMkLst>
          <pc:docMk/>
          <pc:sldMk cId="770885421" sldId="1431"/>
        </pc:sldMkLst>
      </pc:sldChg>
      <pc:sldChg chg="modSp add">
        <pc:chgData name="Verna Lou Al-ag" userId="S::vernalou.al-ag_rcac.org#ext#@countyofplumas.onmicrosoft.com::d4f19cfa-f329-4455-b7a9-10304fb999a7" providerId="AD" clId="Web-{F5F83F6D-AAF4-9FA5-7CA0-7FB45399C9A1}" dt="2025-09-25T22:23:23.701" v="1508" actId="1076"/>
        <pc:sldMkLst>
          <pc:docMk/>
          <pc:sldMk cId="822473127" sldId="1433"/>
        </pc:sldMkLst>
      </pc:sldChg>
      <pc:sldChg chg="modSp add">
        <pc:chgData name="Verna Lou Al-ag" userId="S::vernalou.al-ag_rcac.org#ext#@countyofplumas.onmicrosoft.com::d4f19cfa-f329-4455-b7a9-10304fb999a7" providerId="AD" clId="Web-{F5F83F6D-AAF4-9FA5-7CA0-7FB45399C9A1}" dt="2025-09-25T22:23:34.826" v="1511" actId="1076"/>
        <pc:sldMkLst>
          <pc:docMk/>
          <pc:sldMk cId="1936219505" sldId="1434"/>
        </pc:sldMkLst>
      </pc:sldChg>
      <pc:sldChg chg="modSp add">
        <pc:chgData name="Verna Lou Al-ag" userId="S::vernalou.al-ag_rcac.org#ext#@countyofplumas.onmicrosoft.com::d4f19cfa-f329-4455-b7a9-10304fb999a7" providerId="AD" clId="Web-{F5F83F6D-AAF4-9FA5-7CA0-7FB45399C9A1}" dt="2025-09-25T21:54:12.129" v="1170" actId="1076"/>
        <pc:sldMkLst>
          <pc:docMk/>
          <pc:sldMk cId="957808697" sldId="1436"/>
        </pc:sldMkLst>
      </pc:sldChg>
      <pc:sldChg chg="addSp delSp modSp new">
        <pc:chgData name="Verna Lou Al-ag" userId="S::vernalou.al-ag_rcac.org#ext#@countyofplumas.onmicrosoft.com::d4f19cfa-f329-4455-b7a9-10304fb999a7" providerId="AD" clId="Web-{F5F83F6D-AAF4-9FA5-7CA0-7FB45399C9A1}" dt="2025-09-25T21:54:58.522" v="1202" actId="14100"/>
        <pc:sldMkLst>
          <pc:docMk/>
          <pc:sldMk cId="1825729735" sldId="1437"/>
        </pc:sldMkLst>
      </pc:sldChg>
      <pc:sldChg chg="addSp delSp modSp new">
        <pc:chgData name="Verna Lou Al-ag" userId="S::vernalou.al-ag_rcac.org#ext#@countyofplumas.onmicrosoft.com::d4f19cfa-f329-4455-b7a9-10304fb999a7" providerId="AD" clId="Web-{F5F83F6D-AAF4-9FA5-7CA0-7FB45399C9A1}" dt="2025-09-25T21:57:05.362" v="1233" actId="1076"/>
        <pc:sldMkLst>
          <pc:docMk/>
          <pc:sldMk cId="2208565634" sldId="1438"/>
        </pc:sldMkLst>
      </pc:sldChg>
      <pc:sldChg chg="add">
        <pc:chgData name="Verna Lou Al-ag" userId="S::vernalou.al-ag_rcac.org#ext#@countyofplumas.onmicrosoft.com::d4f19cfa-f329-4455-b7a9-10304fb999a7" providerId="AD" clId="Web-{F5F83F6D-AAF4-9FA5-7CA0-7FB45399C9A1}" dt="2025-09-25T21:57:24.941" v="1234"/>
        <pc:sldMkLst>
          <pc:docMk/>
          <pc:sldMk cId="2469041320" sldId="1439"/>
        </pc:sldMkLst>
      </pc:sldChg>
      <pc:sldChg chg="modSp add">
        <pc:chgData name="Verna Lou Al-ag" userId="S::vernalou.al-ag_rcac.org#ext#@countyofplumas.onmicrosoft.com::d4f19cfa-f329-4455-b7a9-10304fb999a7" providerId="AD" clId="Web-{F5F83F6D-AAF4-9FA5-7CA0-7FB45399C9A1}" dt="2025-09-25T22:02:07.016" v="1281" actId="20577"/>
        <pc:sldMkLst>
          <pc:docMk/>
          <pc:sldMk cId="2100597209" sldId="1444"/>
        </pc:sldMkLst>
      </pc:sldChg>
      <pc:sldChg chg="modSp add">
        <pc:chgData name="Verna Lou Al-ag" userId="S::vernalou.al-ag_rcac.org#ext#@countyofplumas.onmicrosoft.com::d4f19cfa-f329-4455-b7a9-10304fb999a7" providerId="AD" clId="Web-{F5F83F6D-AAF4-9FA5-7CA0-7FB45399C9A1}" dt="2025-09-25T22:02:48.642" v="1309" actId="1076"/>
        <pc:sldMkLst>
          <pc:docMk/>
          <pc:sldMk cId="690986835" sldId="1445"/>
        </pc:sldMkLst>
      </pc:sldChg>
      <pc:sldChg chg="modSp add">
        <pc:chgData name="Verna Lou Al-ag" userId="S::vernalou.al-ag_rcac.org#ext#@countyofplumas.onmicrosoft.com::d4f19cfa-f329-4455-b7a9-10304fb999a7" providerId="AD" clId="Web-{F5F83F6D-AAF4-9FA5-7CA0-7FB45399C9A1}" dt="2025-09-25T22:04:05.691" v="1332" actId="14100"/>
        <pc:sldMkLst>
          <pc:docMk/>
          <pc:sldMk cId="1308271988" sldId="1447"/>
        </pc:sldMkLst>
      </pc:sldChg>
      <pc:sldChg chg="modSp add">
        <pc:chgData name="Verna Lou Al-ag" userId="S::vernalou.al-ag_rcac.org#ext#@countyofplumas.onmicrosoft.com::d4f19cfa-f329-4455-b7a9-10304fb999a7" providerId="AD" clId="Web-{F5F83F6D-AAF4-9FA5-7CA0-7FB45399C9A1}" dt="2025-09-25T22:08:01.383" v="1392" actId="1076"/>
        <pc:sldMkLst>
          <pc:docMk/>
          <pc:sldMk cId="3097307213" sldId="1459"/>
        </pc:sldMkLst>
      </pc:sldChg>
      <pc:sldChg chg="modSp add">
        <pc:chgData name="Verna Lou Al-ag" userId="S::vernalou.al-ag_rcac.org#ext#@countyofplumas.onmicrosoft.com::d4f19cfa-f329-4455-b7a9-10304fb999a7" providerId="AD" clId="Web-{F5F83F6D-AAF4-9FA5-7CA0-7FB45399C9A1}" dt="2025-09-25T22:08:15.945" v="1397" actId="1076"/>
        <pc:sldMkLst>
          <pc:docMk/>
          <pc:sldMk cId="1532910240" sldId="1460"/>
        </pc:sldMkLst>
      </pc:sldChg>
      <pc:sldChg chg="modSp add">
        <pc:chgData name="Verna Lou Al-ag" userId="S::vernalou.al-ag_rcac.org#ext#@countyofplumas.onmicrosoft.com::d4f19cfa-f329-4455-b7a9-10304fb999a7" providerId="AD" clId="Web-{F5F83F6D-AAF4-9FA5-7CA0-7FB45399C9A1}" dt="2025-09-25T22:08:20.508" v="1399" actId="1076"/>
        <pc:sldMkLst>
          <pc:docMk/>
          <pc:sldMk cId="2381132535" sldId="1461"/>
        </pc:sldMkLst>
      </pc:sldChg>
    </pc:docChg>
  </pc:docChgLst>
  <pc:docChgLst>
    <pc:chgData name="Dan Dever" userId="S::dan.dever_rcac.org#ext#@countyofplumas.onmicrosoft.com::362c6838-6af8-4612-a5b2-76f8452cd25d" providerId="AD" clId="Web-{3BF6920E-AE82-3700-FF32-AFB9BCE98A97}"/>
    <pc:docChg chg="addSld delSld modSld sldOrd modSection">
      <pc:chgData name="Dan Dever" userId="S::dan.dever_rcac.org#ext#@countyofplumas.onmicrosoft.com::362c6838-6af8-4612-a5b2-76f8452cd25d" providerId="AD" clId="Web-{3BF6920E-AE82-3700-FF32-AFB9BCE98A97}" dt="2025-09-26T19:23:26.372" v="269"/>
      <pc:docMkLst>
        <pc:docMk/>
      </pc:docMkLst>
      <pc:sldChg chg="modSp">
        <pc:chgData name="Dan Dever" userId="S::dan.dever_rcac.org#ext#@countyofplumas.onmicrosoft.com::362c6838-6af8-4612-a5b2-76f8452cd25d" providerId="AD" clId="Web-{3BF6920E-AE82-3700-FF32-AFB9BCE98A97}" dt="2025-09-26T19:10:09.386" v="199" actId="20577"/>
        <pc:sldMkLst>
          <pc:docMk/>
          <pc:sldMk cId="3196920284" sldId="1427"/>
        </pc:sldMkLst>
      </pc:sldChg>
      <pc:sldChg chg="ord">
        <pc:chgData name="Dan Dever" userId="S::dan.dever_rcac.org#ext#@countyofplumas.onmicrosoft.com::362c6838-6af8-4612-a5b2-76f8452cd25d" providerId="AD" clId="Web-{3BF6920E-AE82-3700-FF32-AFB9BCE98A97}" dt="2025-09-26T19:10:09.730" v="200"/>
        <pc:sldMkLst>
          <pc:docMk/>
          <pc:sldMk cId="770885421" sldId="1431"/>
        </pc:sldMkLst>
      </pc:sldChg>
      <pc:sldChg chg="modSp new">
        <pc:chgData name="Dan Dever" userId="S::dan.dever_rcac.org#ext#@countyofplumas.onmicrosoft.com::362c6838-6af8-4612-a5b2-76f8452cd25d" providerId="AD" clId="Web-{3BF6920E-AE82-3700-FF32-AFB9BCE98A97}" dt="2025-09-26T19:23:23.871" v="268" actId="20577"/>
        <pc:sldMkLst>
          <pc:docMk/>
          <pc:sldMk cId="3326453428" sldId="1465"/>
        </pc:sldMkLst>
      </pc:sldChg>
    </pc:docChg>
  </pc:docChgLst>
  <pc:docChgLst>
    <pc:chgData name="Carissa Patrone Maikuri" userId="S::carissa.patronemaikuri_rcac.org#ext#@countyofplumas.onmicrosoft.com::bd8326f5-82df-49d9-ba18-700497f18bd1" providerId="AD" clId="Web-{1D1E3253-A781-1598-2A74-DBB7BAAE5917}"/>
    <pc:docChg chg="mod delSld modSld sldOrd modSection">
      <pc:chgData name="Carissa Patrone Maikuri" userId="S::carissa.patronemaikuri_rcac.org#ext#@countyofplumas.onmicrosoft.com::bd8326f5-82df-49d9-ba18-700497f18bd1" providerId="AD" clId="Web-{1D1E3253-A781-1598-2A74-DBB7BAAE5917}" dt="2025-10-18T00:58:37.110" v="35" actId="20577"/>
      <pc:docMkLst>
        <pc:docMk/>
      </pc:docMkLst>
      <pc:sldChg chg="delSp modSp">
        <pc:chgData name="Carissa Patrone Maikuri" userId="S::carissa.patronemaikuri_rcac.org#ext#@countyofplumas.onmicrosoft.com::bd8326f5-82df-49d9-ba18-700497f18bd1" providerId="AD" clId="Web-{1D1E3253-A781-1598-2A74-DBB7BAAE5917}" dt="2025-10-18T00:56:54.966" v="18" actId="20577"/>
        <pc:sldMkLst>
          <pc:docMk/>
          <pc:sldMk cId="2592321343" sldId="587"/>
        </pc:sldMkLst>
        <pc:spChg chg="mod">
          <ac:chgData name="Carissa Patrone Maikuri" userId="S::carissa.patronemaikuri_rcac.org#ext#@countyofplumas.onmicrosoft.com::bd8326f5-82df-49d9-ba18-700497f18bd1" providerId="AD" clId="Web-{1D1E3253-A781-1598-2A74-DBB7BAAE5917}" dt="2025-10-18T00:56:54.966" v="18" actId="20577"/>
          <ac:spMkLst>
            <pc:docMk/>
            <pc:sldMk cId="2592321343" sldId="587"/>
            <ac:spMk id="3" creationId="{7126B843-7ABE-49BD-B1DB-1127BB19D5DB}"/>
          </ac:spMkLst>
        </pc:spChg>
        <pc:spChg chg="mod">
          <ac:chgData name="Carissa Patrone Maikuri" userId="S::carissa.patronemaikuri_rcac.org#ext#@countyofplumas.onmicrosoft.com::bd8326f5-82df-49d9-ba18-700497f18bd1" providerId="AD" clId="Web-{1D1E3253-A781-1598-2A74-DBB7BAAE5917}" dt="2025-10-18T00:56:10.370" v="10" actId="20577"/>
          <ac:spMkLst>
            <pc:docMk/>
            <pc:sldMk cId="2592321343" sldId="587"/>
            <ac:spMk id="7" creationId="{478FBB3B-33BE-9E4F-2592-A14EC13FA247}"/>
          </ac:spMkLst>
        </pc:spChg>
      </pc:sldChg>
      <pc:sldChg chg="modSp">
        <pc:chgData name="Carissa Patrone Maikuri" userId="S::carissa.patronemaikuri_rcac.org#ext#@countyofplumas.onmicrosoft.com::bd8326f5-82df-49d9-ba18-700497f18bd1" providerId="AD" clId="Web-{1D1E3253-A781-1598-2A74-DBB7BAAE5917}" dt="2025-10-18T00:58:37.110" v="35" actId="20577"/>
        <pc:sldMkLst>
          <pc:docMk/>
          <pc:sldMk cId="4198256419" sldId="1306"/>
        </pc:sldMkLst>
        <pc:spChg chg="mod">
          <ac:chgData name="Carissa Patrone Maikuri" userId="S::carissa.patronemaikuri_rcac.org#ext#@countyofplumas.onmicrosoft.com::bd8326f5-82df-49d9-ba18-700497f18bd1" providerId="AD" clId="Web-{1D1E3253-A781-1598-2A74-DBB7BAAE5917}" dt="2025-10-18T00:58:37.110" v="35" actId="20577"/>
          <ac:spMkLst>
            <pc:docMk/>
            <pc:sldMk cId="4198256419" sldId="1306"/>
            <ac:spMk id="2" creationId="{3FDF2EB1-1D48-ED13-5B95-D224B59EEB11}"/>
          </ac:spMkLst>
        </pc:spChg>
      </pc:sldChg>
      <pc:sldChg chg="ord">
        <pc:chgData name="Carissa Patrone Maikuri" userId="S::carissa.patronemaikuri_rcac.org#ext#@countyofplumas.onmicrosoft.com::bd8326f5-82df-49d9-ba18-700497f18bd1" providerId="AD" clId="Web-{1D1E3253-A781-1598-2A74-DBB7BAAE5917}" dt="2025-10-18T00:58:06.718" v="22"/>
        <pc:sldMkLst>
          <pc:docMk/>
          <pc:sldMk cId="13291432" sldId="1413"/>
        </pc:sldMkLst>
      </pc:sldChg>
      <pc:sldChg chg="ord">
        <pc:chgData name="Carissa Patrone Maikuri" userId="S::carissa.patronemaikuri_rcac.org#ext#@countyofplumas.onmicrosoft.com::bd8326f5-82df-49d9-ba18-700497f18bd1" providerId="AD" clId="Web-{1D1E3253-A781-1598-2A74-DBB7BAAE5917}" dt="2025-10-18T00:57:38.139" v="20"/>
        <pc:sldMkLst>
          <pc:docMk/>
          <pc:sldMk cId="3326453428" sldId="1465"/>
        </pc:sldMkLst>
      </pc:sldChg>
    </pc:docChg>
  </pc:docChgLst>
  <pc:docChgLst>
    <pc:chgData name="Carissa Patrone Maikuri" userId="S::carissa.patronemaikuri_rcac.org#ext#@countyofplumas.onmicrosoft.com::bd8326f5-82df-49d9-ba18-700497f18bd1" providerId="AD" clId="Web-{E600F10E-E1FC-3575-14B7-574F9A5B89A0}"/>
    <pc:docChg chg="addSld delSld modSld sldOrd delSection modSection">
      <pc:chgData name="Carissa Patrone Maikuri" userId="S::carissa.patronemaikuri_rcac.org#ext#@countyofplumas.onmicrosoft.com::bd8326f5-82df-49d9-ba18-700497f18bd1" providerId="AD" clId="Web-{E600F10E-E1FC-3575-14B7-574F9A5B89A0}" dt="2025-10-22T18:29:01.719" v="736" actId="20577"/>
      <pc:docMkLst>
        <pc:docMk/>
      </pc:docMkLst>
      <pc:sldChg chg="modSp">
        <pc:chgData name="Carissa Patrone Maikuri" userId="S::carissa.patronemaikuri_rcac.org#ext#@countyofplumas.onmicrosoft.com::bd8326f5-82df-49d9-ba18-700497f18bd1" providerId="AD" clId="Web-{E600F10E-E1FC-3575-14B7-574F9A5B89A0}" dt="2025-10-22T18:29:01.719" v="736" actId="20577"/>
        <pc:sldMkLst>
          <pc:docMk/>
          <pc:sldMk cId="2311691990" sldId="342"/>
        </pc:sldMkLst>
        <pc:spChg chg="mod">
          <ac:chgData name="Carissa Patrone Maikuri" userId="S::carissa.patronemaikuri_rcac.org#ext#@countyofplumas.onmicrosoft.com::bd8326f5-82df-49d9-ba18-700497f18bd1" providerId="AD" clId="Web-{E600F10E-E1FC-3575-14B7-574F9A5B89A0}" dt="2025-10-22T18:29:01.719" v="736" actId="20577"/>
          <ac:spMkLst>
            <pc:docMk/>
            <pc:sldMk cId="2311691990" sldId="342"/>
            <ac:spMk id="2" creationId="{00000000-0000-0000-0000-000000000000}"/>
          </ac:spMkLst>
        </pc:spChg>
        <pc:spChg chg="mod">
          <ac:chgData name="Carissa Patrone Maikuri" userId="S::carissa.patronemaikuri_rcac.org#ext#@countyofplumas.onmicrosoft.com::bd8326f5-82df-49d9-ba18-700497f18bd1" providerId="AD" clId="Web-{E600F10E-E1FC-3575-14B7-574F9A5B89A0}" dt="2025-10-22T18:12:43.902" v="729" actId="14100"/>
          <ac:spMkLst>
            <pc:docMk/>
            <pc:sldMk cId="2311691990" sldId="342"/>
            <ac:spMk id="3" creationId="{00000000-0000-0000-0000-000000000000}"/>
          </ac:spMkLst>
        </pc:spChg>
      </pc:sldChg>
      <pc:sldChg chg="del">
        <pc:chgData name="Carissa Patrone Maikuri" userId="S::carissa.patronemaikuri_rcac.org#ext#@countyofplumas.onmicrosoft.com::bd8326f5-82df-49d9-ba18-700497f18bd1" providerId="AD" clId="Web-{E600F10E-E1FC-3575-14B7-574F9A5B89A0}" dt="2025-10-22T00:19:18.437" v="103"/>
        <pc:sldMkLst>
          <pc:docMk/>
          <pc:sldMk cId="3732563115" sldId="434"/>
        </pc:sldMkLst>
      </pc:sldChg>
      <pc:sldChg chg="del">
        <pc:chgData name="Carissa Patrone Maikuri" userId="S::carissa.patronemaikuri_rcac.org#ext#@countyofplumas.onmicrosoft.com::bd8326f5-82df-49d9-ba18-700497f18bd1" providerId="AD" clId="Web-{E600F10E-E1FC-3575-14B7-574F9A5B89A0}" dt="2025-10-22T00:19:05.765" v="98"/>
        <pc:sldMkLst>
          <pc:docMk/>
          <pc:sldMk cId="2884831919" sldId="439"/>
        </pc:sldMkLst>
      </pc:sldChg>
      <pc:sldChg chg="add del">
        <pc:chgData name="Carissa Patrone Maikuri" userId="S::carissa.patronemaikuri_rcac.org#ext#@countyofplumas.onmicrosoft.com::bd8326f5-82df-49d9-ba18-700497f18bd1" providerId="AD" clId="Web-{E600F10E-E1FC-3575-14B7-574F9A5B89A0}" dt="2025-10-22T18:08:31.295" v="551"/>
        <pc:sldMkLst>
          <pc:docMk/>
          <pc:sldMk cId="1958793274" sldId="449"/>
        </pc:sldMkLst>
      </pc:sldChg>
      <pc:sldChg chg="ord">
        <pc:chgData name="Carissa Patrone Maikuri" userId="S::carissa.patronemaikuri_rcac.org#ext#@countyofplumas.onmicrosoft.com::bd8326f5-82df-49d9-ba18-700497f18bd1" providerId="AD" clId="Web-{E600F10E-E1FC-3575-14B7-574F9A5B89A0}" dt="2025-10-22T18:13:48.391" v="733"/>
        <pc:sldMkLst>
          <pc:docMk/>
          <pc:sldMk cId="3112661756" sldId="502"/>
        </pc:sldMkLst>
      </pc:sldChg>
      <pc:sldChg chg="del">
        <pc:chgData name="Carissa Patrone Maikuri" userId="S::carissa.patronemaikuri_rcac.org#ext#@countyofplumas.onmicrosoft.com::bd8326f5-82df-49d9-ba18-700497f18bd1" providerId="AD" clId="Web-{E600F10E-E1FC-3575-14B7-574F9A5B89A0}" dt="2025-10-22T00:19:13.702" v="102"/>
        <pc:sldMkLst>
          <pc:docMk/>
          <pc:sldMk cId="2109700894" sldId="525"/>
        </pc:sldMkLst>
      </pc:sldChg>
      <pc:sldChg chg="del">
        <pc:chgData name="Carissa Patrone Maikuri" userId="S::carissa.patronemaikuri_rcac.org#ext#@countyofplumas.onmicrosoft.com::bd8326f5-82df-49d9-ba18-700497f18bd1" providerId="AD" clId="Web-{E600F10E-E1FC-3575-14B7-574F9A5B89A0}" dt="2025-10-22T00:19:01.343" v="94"/>
        <pc:sldMkLst>
          <pc:docMk/>
          <pc:sldMk cId="2993103393" sldId="526"/>
        </pc:sldMkLst>
      </pc:sldChg>
      <pc:sldChg chg="delSp modSp del">
        <pc:chgData name="Carissa Patrone Maikuri" userId="S::carissa.patronemaikuri_rcac.org#ext#@countyofplumas.onmicrosoft.com::bd8326f5-82df-49d9-ba18-700497f18bd1" providerId="AD" clId="Web-{E600F10E-E1FC-3575-14B7-574F9A5B89A0}" dt="2025-10-22T17:45:05.058" v="309"/>
        <pc:sldMkLst>
          <pc:docMk/>
          <pc:sldMk cId="1993552432" sldId="530"/>
        </pc:sldMkLst>
      </pc:sldChg>
      <pc:sldChg chg="del">
        <pc:chgData name="Carissa Patrone Maikuri" userId="S::carissa.patronemaikuri_rcac.org#ext#@countyofplumas.onmicrosoft.com::bd8326f5-82df-49d9-ba18-700497f18bd1" providerId="AD" clId="Web-{E600F10E-E1FC-3575-14B7-574F9A5B89A0}" dt="2025-10-22T00:18:59.749" v="93"/>
        <pc:sldMkLst>
          <pc:docMk/>
          <pc:sldMk cId="2632569950" sldId="555"/>
        </pc:sldMkLst>
      </pc:sldChg>
      <pc:sldChg chg="modSp">
        <pc:chgData name="Carissa Patrone Maikuri" userId="S::carissa.patronemaikuri_rcac.org#ext#@countyofplumas.onmicrosoft.com::bd8326f5-82df-49d9-ba18-700497f18bd1" providerId="AD" clId="Web-{E600F10E-E1FC-3575-14B7-574F9A5B89A0}" dt="2025-10-22T00:16:31.232" v="6" actId="1076"/>
        <pc:sldMkLst>
          <pc:docMk/>
          <pc:sldMk cId="2592321343" sldId="587"/>
        </pc:sldMkLst>
        <pc:spChg chg="mod">
          <ac:chgData name="Carissa Patrone Maikuri" userId="S::carissa.patronemaikuri_rcac.org#ext#@countyofplumas.onmicrosoft.com::bd8326f5-82df-49d9-ba18-700497f18bd1" providerId="AD" clId="Web-{E600F10E-E1FC-3575-14B7-574F9A5B89A0}" dt="2025-10-22T00:16:27.935" v="5" actId="1076"/>
          <ac:spMkLst>
            <pc:docMk/>
            <pc:sldMk cId="2592321343" sldId="587"/>
            <ac:spMk id="2" creationId="{7B659B99-2E84-E6F4-2D14-48BC202CE466}"/>
          </ac:spMkLst>
        </pc:spChg>
        <pc:spChg chg="mod">
          <ac:chgData name="Carissa Patrone Maikuri" userId="S::carissa.patronemaikuri_rcac.org#ext#@countyofplumas.onmicrosoft.com::bd8326f5-82df-49d9-ba18-700497f18bd1" providerId="AD" clId="Web-{E600F10E-E1FC-3575-14B7-574F9A5B89A0}" dt="2025-10-22T00:16:31.232" v="6" actId="1076"/>
          <ac:spMkLst>
            <pc:docMk/>
            <pc:sldMk cId="2592321343" sldId="587"/>
            <ac:spMk id="7" creationId="{478FBB3B-33BE-9E4F-2592-A14EC13FA247}"/>
          </ac:spMkLst>
        </pc:spChg>
      </pc:sldChg>
      <pc:sldChg chg="del">
        <pc:chgData name="Carissa Patrone Maikuri" userId="S::carissa.patronemaikuri_rcac.org#ext#@countyofplumas.onmicrosoft.com::bd8326f5-82df-49d9-ba18-700497f18bd1" providerId="AD" clId="Web-{E600F10E-E1FC-3575-14B7-574F9A5B89A0}" dt="2025-10-22T00:18:58.968" v="92"/>
        <pc:sldMkLst>
          <pc:docMk/>
          <pc:sldMk cId="2475551173" sldId="1353"/>
        </pc:sldMkLst>
      </pc:sldChg>
      <pc:sldChg chg="del">
        <pc:chgData name="Carissa Patrone Maikuri" userId="S::carissa.patronemaikuri_rcac.org#ext#@countyofplumas.onmicrosoft.com::bd8326f5-82df-49d9-ba18-700497f18bd1" providerId="AD" clId="Web-{E600F10E-E1FC-3575-14B7-574F9A5B89A0}" dt="2025-10-22T00:19:08.687" v="100"/>
        <pc:sldMkLst>
          <pc:docMk/>
          <pc:sldMk cId="2008865399" sldId="1371"/>
        </pc:sldMkLst>
      </pc:sldChg>
      <pc:sldChg chg="del">
        <pc:chgData name="Carissa Patrone Maikuri" userId="S::carissa.patronemaikuri_rcac.org#ext#@countyofplumas.onmicrosoft.com::bd8326f5-82df-49d9-ba18-700497f18bd1" providerId="AD" clId="Web-{E600F10E-E1FC-3575-14B7-574F9A5B89A0}" dt="2025-10-22T00:19:07.421" v="99"/>
        <pc:sldMkLst>
          <pc:docMk/>
          <pc:sldMk cId="4073807343" sldId="1387"/>
        </pc:sldMkLst>
      </pc:sldChg>
      <pc:sldChg chg="ord">
        <pc:chgData name="Carissa Patrone Maikuri" userId="S::carissa.patronemaikuri_rcac.org#ext#@countyofplumas.onmicrosoft.com::bd8326f5-82df-49d9-ba18-700497f18bd1" providerId="AD" clId="Web-{E600F10E-E1FC-3575-14B7-574F9A5B89A0}" dt="2025-10-22T18:13:33.234" v="732"/>
        <pc:sldMkLst>
          <pc:docMk/>
          <pc:sldMk cId="1201356536" sldId="1404"/>
        </pc:sldMkLst>
      </pc:sldChg>
      <pc:sldChg chg="del">
        <pc:chgData name="Carissa Patrone Maikuri" userId="S::carissa.patronemaikuri_rcac.org#ext#@countyofplumas.onmicrosoft.com::bd8326f5-82df-49d9-ba18-700497f18bd1" providerId="AD" clId="Web-{E600F10E-E1FC-3575-14B7-574F9A5B89A0}" dt="2025-10-22T18:08:20.232" v="549"/>
        <pc:sldMkLst>
          <pc:docMk/>
          <pc:sldMk cId="4003469006" sldId="1409"/>
        </pc:sldMkLst>
      </pc:sldChg>
      <pc:sldChg chg="del">
        <pc:chgData name="Carissa Patrone Maikuri" userId="S::carissa.patronemaikuri_rcac.org#ext#@countyofplumas.onmicrosoft.com::bd8326f5-82df-49d9-ba18-700497f18bd1" providerId="AD" clId="Web-{E600F10E-E1FC-3575-14B7-574F9A5B89A0}" dt="2025-10-22T00:18:57.171" v="91"/>
        <pc:sldMkLst>
          <pc:docMk/>
          <pc:sldMk cId="454157806" sldId="1414"/>
        </pc:sldMkLst>
      </pc:sldChg>
      <pc:sldChg chg="del">
        <pc:chgData name="Carissa Patrone Maikuri" userId="S::carissa.patronemaikuri_rcac.org#ext#@countyofplumas.onmicrosoft.com::bd8326f5-82df-49d9-ba18-700497f18bd1" providerId="AD" clId="Web-{E600F10E-E1FC-3575-14B7-574F9A5B89A0}" dt="2025-10-22T00:19:01.530" v="95"/>
        <pc:sldMkLst>
          <pc:docMk/>
          <pc:sldMk cId="2310563175" sldId="1415"/>
        </pc:sldMkLst>
      </pc:sldChg>
      <pc:sldChg chg="del">
        <pc:chgData name="Carissa Patrone Maikuri" userId="S::carissa.patronemaikuri_rcac.org#ext#@countyofplumas.onmicrosoft.com::bd8326f5-82df-49d9-ba18-700497f18bd1" providerId="AD" clId="Web-{E600F10E-E1FC-3575-14B7-574F9A5B89A0}" dt="2025-10-22T00:19:03.702" v="97"/>
        <pc:sldMkLst>
          <pc:docMk/>
          <pc:sldMk cId="2435657211" sldId="1417"/>
        </pc:sldMkLst>
      </pc:sldChg>
      <pc:sldChg chg="del">
        <pc:chgData name="Carissa Patrone Maikuri" userId="S::carissa.patronemaikuri_rcac.org#ext#@countyofplumas.onmicrosoft.com::bd8326f5-82df-49d9-ba18-700497f18bd1" providerId="AD" clId="Web-{E600F10E-E1FC-3575-14B7-574F9A5B89A0}" dt="2025-10-22T00:19:02.765" v="96"/>
        <pc:sldMkLst>
          <pc:docMk/>
          <pc:sldMk cId="3054123830" sldId="1418"/>
        </pc:sldMkLst>
      </pc:sldChg>
      <pc:sldChg chg="del">
        <pc:chgData name="Carissa Patrone Maikuri" userId="S::carissa.patronemaikuri_rcac.org#ext#@countyofplumas.onmicrosoft.com::bd8326f5-82df-49d9-ba18-700497f18bd1" providerId="AD" clId="Web-{E600F10E-E1FC-3575-14B7-574F9A5B89A0}" dt="2025-10-22T00:19:08.859" v="101"/>
        <pc:sldMkLst>
          <pc:docMk/>
          <pc:sldMk cId="3407242062" sldId="1419"/>
        </pc:sldMkLst>
      </pc:sldChg>
      <pc:sldChg chg="del">
        <pc:chgData name="Carissa Patrone Maikuri" userId="S::carissa.patronemaikuri_rcac.org#ext#@countyofplumas.onmicrosoft.com::bd8326f5-82df-49d9-ba18-700497f18bd1" providerId="AD" clId="Web-{E600F10E-E1FC-3575-14B7-574F9A5B89A0}" dt="2025-10-22T00:19:20.109" v="104"/>
        <pc:sldMkLst>
          <pc:docMk/>
          <pc:sldMk cId="407757854" sldId="1420"/>
        </pc:sldMkLst>
      </pc:sldChg>
      <pc:sldChg chg="del">
        <pc:chgData name="Carissa Patrone Maikuri" userId="S::carissa.patronemaikuri_rcac.org#ext#@countyofplumas.onmicrosoft.com::bd8326f5-82df-49d9-ba18-700497f18bd1" providerId="AD" clId="Web-{E600F10E-E1FC-3575-14B7-574F9A5B89A0}" dt="2025-10-22T00:19:21.406" v="105"/>
        <pc:sldMkLst>
          <pc:docMk/>
          <pc:sldMk cId="3556739122" sldId="1421"/>
        </pc:sldMkLst>
      </pc:sldChg>
      <pc:sldChg chg="del">
        <pc:chgData name="Carissa Patrone Maikuri" userId="S::carissa.patronemaikuri_rcac.org#ext#@countyofplumas.onmicrosoft.com::bd8326f5-82df-49d9-ba18-700497f18bd1" providerId="AD" clId="Web-{E600F10E-E1FC-3575-14B7-574F9A5B89A0}" dt="2025-10-22T00:19:22.218" v="106"/>
        <pc:sldMkLst>
          <pc:docMk/>
          <pc:sldMk cId="4127301174" sldId="1422"/>
        </pc:sldMkLst>
      </pc:sldChg>
      <pc:sldChg chg="del">
        <pc:chgData name="Carissa Patrone Maikuri" userId="S::carissa.patronemaikuri_rcac.org#ext#@countyofplumas.onmicrosoft.com::bd8326f5-82df-49d9-ba18-700497f18bd1" providerId="AD" clId="Web-{E600F10E-E1FC-3575-14B7-574F9A5B89A0}" dt="2025-10-22T00:19:23.171" v="107"/>
        <pc:sldMkLst>
          <pc:docMk/>
          <pc:sldMk cId="3859319522" sldId="1423"/>
        </pc:sldMkLst>
      </pc:sldChg>
      <pc:sldChg chg="del">
        <pc:chgData name="Carissa Patrone Maikuri" userId="S::carissa.patronemaikuri_rcac.org#ext#@countyofplumas.onmicrosoft.com::bd8326f5-82df-49d9-ba18-700497f18bd1" providerId="AD" clId="Web-{E600F10E-E1FC-3575-14B7-574F9A5B89A0}" dt="2025-10-22T00:19:24.874" v="108"/>
        <pc:sldMkLst>
          <pc:docMk/>
          <pc:sldMk cId="3141964551" sldId="1424"/>
        </pc:sldMkLst>
      </pc:sldChg>
      <pc:sldChg chg="del">
        <pc:chgData name="Carissa Patrone Maikuri" userId="S::carissa.patronemaikuri_rcac.org#ext#@countyofplumas.onmicrosoft.com::bd8326f5-82df-49d9-ba18-700497f18bd1" providerId="AD" clId="Web-{E600F10E-E1FC-3575-14B7-574F9A5B89A0}" dt="2025-10-22T00:20:09.328" v="111"/>
        <pc:sldMkLst>
          <pc:docMk/>
          <pc:sldMk cId="2199388186" sldId="1426"/>
        </pc:sldMkLst>
      </pc:sldChg>
      <pc:sldChg chg="addSp delSp modSp">
        <pc:chgData name="Carissa Patrone Maikuri" userId="S::carissa.patronemaikuri_rcac.org#ext#@countyofplumas.onmicrosoft.com::bd8326f5-82df-49d9-ba18-700497f18bd1" providerId="AD" clId="Web-{E600F10E-E1FC-3575-14B7-574F9A5B89A0}" dt="2025-10-22T17:36:42.136" v="189" actId="1076"/>
        <pc:sldMkLst>
          <pc:docMk/>
          <pc:sldMk cId="3768811283" sldId="1428"/>
        </pc:sldMkLst>
        <pc:spChg chg="mod">
          <ac:chgData name="Carissa Patrone Maikuri" userId="S::carissa.patronemaikuri_rcac.org#ext#@countyofplumas.onmicrosoft.com::bd8326f5-82df-49d9-ba18-700497f18bd1" providerId="AD" clId="Web-{E600F10E-E1FC-3575-14B7-574F9A5B89A0}" dt="2025-10-22T00:21:28.047" v="141" actId="1076"/>
          <ac:spMkLst>
            <pc:docMk/>
            <pc:sldMk cId="3768811283" sldId="1428"/>
            <ac:spMk id="2" creationId="{00000000-0000-0000-0000-000000000000}"/>
          </ac:spMkLst>
        </pc:spChg>
        <pc:spChg chg="add mod">
          <ac:chgData name="Carissa Patrone Maikuri" userId="S::carissa.patronemaikuri_rcac.org#ext#@countyofplumas.onmicrosoft.com::bd8326f5-82df-49d9-ba18-700497f18bd1" providerId="AD" clId="Web-{E600F10E-E1FC-3575-14B7-574F9A5B89A0}" dt="2025-10-22T17:36:42.136" v="189" actId="1076"/>
          <ac:spMkLst>
            <pc:docMk/>
            <pc:sldMk cId="3768811283" sldId="1428"/>
            <ac:spMk id="5" creationId="{FAA1B46B-30C8-C1DC-D697-8C092D85F0B9}"/>
          </ac:spMkLst>
        </pc:spChg>
        <pc:picChg chg="add mod">
          <ac:chgData name="Carissa Patrone Maikuri" userId="S::carissa.patronemaikuri_rcac.org#ext#@countyofplumas.onmicrosoft.com::bd8326f5-82df-49d9-ba18-700497f18bd1" providerId="AD" clId="Web-{E600F10E-E1FC-3575-14B7-574F9A5B89A0}" dt="2025-10-22T00:21:31.672" v="143" actId="1076"/>
          <ac:picMkLst>
            <pc:docMk/>
            <pc:sldMk cId="3768811283" sldId="1428"/>
            <ac:picMk id="6" creationId="{4C800249-F815-C18B-E471-F628D8C9D054}"/>
          </ac:picMkLst>
        </pc:picChg>
      </pc:sldChg>
      <pc:sldChg chg="del">
        <pc:chgData name="Carissa Patrone Maikuri" userId="S::carissa.patronemaikuri_rcac.org#ext#@countyofplumas.onmicrosoft.com::bd8326f5-82df-49d9-ba18-700497f18bd1" providerId="AD" clId="Web-{E600F10E-E1FC-3575-14B7-574F9A5B89A0}" dt="2025-10-22T00:21:57.204" v="148"/>
        <pc:sldMkLst>
          <pc:docMk/>
          <pc:sldMk cId="896615089" sldId="1429"/>
        </pc:sldMkLst>
      </pc:sldChg>
      <pc:sldChg chg="del">
        <pc:chgData name="Carissa Patrone Maikuri" userId="S::carissa.patronemaikuri_rcac.org#ext#@countyofplumas.onmicrosoft.com::bd8326f5-82df-49d9-ba18-700497f18bd1" providerId="AD" clId="Web-{E600F10E-E1FC-3575-14B7-574F9A5B89A0}" dt="2025-10-22T00:21:58.797" v="149"/>
        <pc:sldMkLst>
          <pc:docMk/>
          <pc:sldMk cId="801825975" sldId="1430"/>
        </pc:sldMkLst>
      </pc:sldChg>
      <pc:sldChg chg="delSp modSp">
        <pc:chgData name="Carissa Patrone Maikuri" userId="S::carissa.patronemaikuri_rcac.org#ext#@countyofplumas.onmicrosoft.com::bd8326f5-82df-49d9-ba18-700497f18bd1" providerId="AD" clId="Web-{E600F10E-E1FC-3575-14B7-574F9A5B89A0}" dt="2025-10-22T17:41:52.488" v="272" actId="1076"/>
        <pc:sldMkLst>
          <pc:docMk/>
          <pc:sldMk cId="770885421" sldId="1431"/>
        </pc:sldMkLst>
        <pc:spChg chg="mod">
          <ac:chgData name="Carissa Patrone Maikuri" userId="S::carissa.patronemaikuri_rcac.org#ext#@countyofplumas.onmicrosoft.com::bd8326f5-82df-49d9-ba18-700497f18bd1" providerId="AD" clId="Web-{E600F10E-E1FC-3575-14B7-574F9A5B89A0}" dt="2025-10-22T17:41:45.331" v="270" actId="14100"/>
          <ac:spMkLst>
            <pc:docMk/>
            <pc:sldMk cId="770885421" sldId="1431"/>
            <ac:spMk id="3" creationId="{00000000-0000-0000-0000-000000000000}"/>
          </ac:spMkLst>
        </pc:spChg>
        <pc:picChg chg="mod">
          <ac:chgData name="Carissa Patrone Maikuri" userId="S::carissa.patronemaikuri_rcac.org#ext#@countyofplumas.onmicrosoft.com::bd8326f5-82df-49d9-ba18-700497f18bd1" providerId="AD" clId="Web-{E600F10E-E1FC-3575-14B7-574F9A5B89A0}" dt="2025-10-22T17:41:52.488" v="272" actId="1076"/>
          <ac:picMkLst>
            <pc:docMk/>
            <pc:sldMk cId="770885421" sldId="1431"/>
            <ac:picMk id="5" creationId="{00000000-0000-0000-0000-000000000000}"/>
          </ac:picMkLst>
        </pc:picChg>
      </pc:sldChg>
      <pc:sldChg chg="del">
        <pc:chgData name="Carissa Patrone Maikuri" userId="S::carissa.patronemaikuri_rcac.org#ext#@countyofplumas.onmicrosoft.com::bd8326f5-82df-49d9-ba18-700497f18bd1" providerId="AD" clId="Web-{E600F10E-E1FC-3575-14B7-574F9A5B89A0}" dt="2025-10-22T17:42:04.911" v="273"/>
        <pc:sldMkLst>
          <pc:docMk/>
          <pc:sldMk cId="3540870745" sldId="1432"/>
        </pc:sldMkLst>
      </pc:sldChg>
      <pc:sldChg chg="del">
        <pc:chgData name="Carissa Patrone Maikuri" userId="S::carissa.patronemaikuri_rcac.org#ext#@countyofplumas.onmicrosoft.com::bd8326f5-82df-49d9-ba18-700497f18bd1" providerId="AD" clId="Web-{E600F10E-E1FC-3575-14B7-574F9A5B89A0}" dt="2025-10-22T17:42:19.833" v="274"/>
        <pc:sldMkLst>
          <pc:docMk/>
          <pc:sldMk cId="200213772" sldId="1435"/>
        </pc:sldMkLst>
      </pc:sldChg>
      <pc:sldChg chg="modSp">
        <pc:chgData name="Carissa Patrone Maikuri" userId="S::carissa.patronemaikuri_rcac.org#ext#@countyofplumas.onmicrosoft.com::bd8326f5-82df-49d9-ba18-700497f18bd1" providerId="AD" clId="Web-{E600F10E-E1FC-3575-14B7-574F9A5B89A0}" dt="2025-10-22T17:50:59.190" v="328" actId="20577"/>
        <pc:sldMkLst>
          <pc:docMk/>
          <pc:sldMk cId="957808697" sldId="1436"/>
        </pc:sldMkLst>
        <pc:spChg chg="mod">
          <ac:chgData name="Carissa Patrone Maikuri" userId="S::carissa.patronemaikuri_rcac.org#ext#@countyofplumas.onmicrosoft.com::bd8326f5-82df-49d9-ba18-700497f18bd1" providerId="AD" clId="Web-{E600F10E-E1FC-3575-14B7-574F9A5B89A0}" dt="2025-10-22T17:50:59.190" v="328" actId="20577"/>
          <ac:spMkLst>
            <pc:docMk/>
            <pc:sldMk cId="957808697" sldId="1436"/>
            <ac:spMk id="4" creationId="{85F7E5D4-9FF1-4086-A93B-7C2306D8DC4F}"/>
          </ac:spMkLst>
        </pc:spChg>
      </pc:sldChg>
      <pc:sldChg chg="modSp">
        <pc:chgData name="Carissa Patrone Maikuri" userId="S::carissa.patronemaikuri_rcac.org#ext#@countyofplumas.onmicrosoft.com::bd8326f5-82df-49d9-ba18-700497f18bd1" providerId="AD" clId="Web-{E600F10E-E1FC-3575-14B7-574F9A5B89A0}" dt="2025-10-22T18:04:48.369" v="523" actId="1076"/>
        <pc:sldMkLst>
          <pc:docMk/>
          <pc:sldMk cId="1825729735" sldId="1437"/>
        </pc:sldMkLst>
        <pc:spChg chg="mod">
          <ac:chgData name="Carissa Patrone Maikuri" userId="S::carissa.patronemaikuri_rcac.org#ext#@countyofplumas.onmicrosoft.com::bd8326f5-82df-49d9-ba18-700497f18bd1" providerId="AD" clId="Web-{E600F10E-E1FC-3575-14B7-574F9A5B89A0}" dt="2025-10-22T18:04:48.369" v="523" actId="1076"/>
          <ac:spMkLst>
            <pc:docMk/>
            <pc:sldMk cId="1825729735" sldId="1437"/>
            <ac:spMk id="4" creationId="{BF9D303A-69E8-ECA7-3098-D296927B5051}"/>
          </ac:spMkLst>
        </pc:spChg>
      </pc:sldChg>
      <pc:sldChg chg="modSp">
        <pc:chgData name="Carissa Patrone Maikuri" userId="S::carissa.patronemaikuri_rcac.org#ext#@countyofplumas.onmicrosoft.com::bd8326f5-82df-49d9-ba18-700497f18bd1" providerId="AD" clId="Web-{E600F10E-E1FC-3575-14B7-574F9A5B89A0}" dt="2025-10-22T18:04:52.494" v="525" actId="20577"/>
        <pc:sldMkLst>
          <pc:docMk/>
          <pc:sldMk cId="2208565634" sldId="1438"/>
        </pc:sldMkLst>
        <pc:spChg chg="mod">
          <ac:chgData name="Carissa Patrone Maikuri" userId="S::carissa.patronemaikuri_rcac.org#ext#@countyofplumas.onmicrosoft.com::bd8326f5-82df-49d9-ba18-700497f18bd1" providerId="AD" clId="Web-{E600F10E-E1FC-3575-14B7-574F9A5B89A0}" dt="2025-10-22T18:04:52.494" v="525" actId="20577"/>
          <ac:spMkLst>
            <pc:docMk/>
            <pc:sldMk cId="2208565634" sldId="1438"/>
            <ac:spMk id="4" creationId="{5DCE2C0F-C1C1-E11E-4889-2E0520966FDD}"/>
          </ac:spMkLst>
        </pc:spChg>
      </pc:sldChg>
      <pc:sldChg chg="modSp">
        <pc:chgData name="Carissa Patrone Maikuri" userId="S::carissa.patronemaikuri_rcac.org#ext#@countyofplumas.onmicrosoft.com::bd8326f5-82df-49d9-ba18-700497f18bd1" providerId="AD" clId="Web-{E600F10E-E1FC-3575-14B7-574F9A5B89A0}" dt="2025-10-22T17:58:43.763" v="402" actId="14100"/>
        <pc:sldMkLst>
          <pc:docMk/>
          <pc:sldMk cId="2469041320" sldId="1439"/>
        </pc:sldMkLst>
        <pc:spChg chg="mod">
          <ac:chgData name="Carissa Patrone Maikuri" userId="S::carissa.patronemaikuri_rcac.org#ext#@countyofplumas.onmicrosoft.com::bd8326f5-82df-49d9-ba18-700497f18bd1" providerId="AD" clId="Web-{E600F10E-E1FC-3575-14B7-574F9A5B89A0}" dt="2025-10-22T17:58:43.763" v="397" actId="14100"/>
          <ac:spMkLst>
            <pc:docMk/>
            <pc:sldMk cId="2469041320" sldId="1439"/>
            <ac:spMk id="10" creationId="{00000000-0000-0000-0000-000000000000}"/>
          </ac:spMkLst>
        </pc:spChg>
        <pc:spChg chg="mod">
          <ac:chgData name="Carissa Patrone Maikuri" userId="S::carissa.patronemaikuri_rcac.org#ext#@countyofplumas.onmicrosoft.com::bd8326f5-82df-49d9-ba18-700497f18bd1" providerId="AD" clId="Web-{E600F10E-E1FC-3575-14B7-574F9A5B89A0}" dt="2025-10-22T17:58:43.763" v="393" actId="14100"/>
          <ac:spMkLst>
            <pc:docMk/>
            <pc:sldMk cId="2469041320" sldId="1439"/>
            <ac:spMk id="14" creationId="{00000000-0000-0000-0000-000000000000}"/>
          </ac:spMkLst>
        </pc:spChg>
        <pc:spChg chg="mod">
          <ac:chgData name="Carissa Patrone Maikuri" userId="S::carissa.patronemaikuri_rcac.org#ext#@countyofplumas.onmicrosoft.com::bd8326f5-82df-49d9-ba18-700497f18bd1" providerId="AD" clId="Web-{E600F10E-E1FC-3575-14B7-574F9A5B89A0}" dt="2025-10-22T17:58:43.763" v="391" actId="14100"/>
          <ac:spMkLst>
            <pc:docMk/>
            <pc:sldMk cId="2469041320" sldId="1439"/>
            <ac:spMk id="17" creationId="{00000000-0000-0000-0000-000000000000}"/>
          </ac:spMkLst>
        </pc:spChg>
        <pc:picChg chg="mod">
          <ac:chgData name="Carissa Patrone Maikuri" userId="S::carissa.patronemaikuri_rcac.org#ext#@countyofplumas.onmicrosoft.com::bd8326f5-82df-49d9-ba18-700497f18bd1" providerId="AD" clId="Web-{E600F10E-E1FC-3575-14B7-574F9A5B89A0}" dt="2025-10-22T17:58:43.763" v="402" actId="14100"/>
          <ac:picMkLst>
            <pc:docMk/>
            <pc:sldMk cId="2469041320" sldId="1439"/>
            <ac:picMk id="5" creationId="{00000000-0000-0000-0000-000000000000}"/>
          </ac:picMkLst>
        </pc:picChg>
        <pc:cxnChg chg="mod">
          <ac:chgData name="Carissa Patrone Maikuri" userId="S::carissa.patronemaikuri_rcac.org#ext#@countyofplumas.onmicrosoft.com::bd8326f5-82df-49d9-ba18-700497f18bd1" providerId="AD" clId="Web-{E600F10E-E1FC-3575-14B7-574F9A5B89A0}" dt="2025-10-22T17:58:43.763" v="401" actId="14100"/>
          <ac:cxnSpMkLst>
            <pc:docMk/>
            <pc:sldMk cId="2469041320" sldId="1439"/>
            <ac:cxnSpMk id="6" creationId="{00000000-0000-0000-0000-000000000000}"/>
          </ac:cxnSpMkLst>
        </pc:cxnChg>
        <pc:cxnChg chg="mod">
          <ac:chgData name="Carissa Patrone Maikuri" userId="S::carissa.patronemaikuri_rcac.org#ext#@countyofplumas.onmicrosoft.com::bd8326f5-82df-49d9-ba18-700497f18bd1" providerId="AD" clId="Web-{E600F10E-E1FC-3575-14B7-574F9A5B89A0}" dt="2025-10-22T17:58:43.763" v="400" actId="14100"/>
          <ac:cxnSpMkLst>
            <pc:docMk/>
            <pc:sldMk cId="2469041320" sldId="1439"/>
            <ac:cxnSpMk id="7" creationId="{00000000-0000-0000-0000-000000000000}"/>
          </ac:cxnSpMkLst>
        </pc:cxnChg>
        <pc:cxnChg chg="mod">
          <ac:chgData name="Carissa Patrone Maikuri" userId="S::carissa.patronemaikuri_rcac.org#ext#@countyofplumas.onmicrosoft.com::bd8326f5-82df-49d9-ba18-700497f18bd1" providerId="AD" clId="Web-{E600F10E-E1FC-3575-14B7-574F9A5B89A0}" dt="2025-10-22T17:58:43.763" v="399" actId="14100"/>
          <ac:cxnSpMkLst>
            <pc:docMk/>
            <pc:sldMk cId="2469041320" sldId="1439"/>
            <ac:cxnSpMk id="8" creationId="{00000000-0000-0000-0000-000000000000}"/>
          </ac:cxnSpMkLst>
        </pc:cxnChg>
        <pc:cxnChg chg="mod">
          <ac:chgData name="Carissa Patrone Maikuri" userId="S::carissa.patronemaikuri_rcac.org#ext#@countyofplumas.onmicrosoft.com::bd8326f5-82df-49d9-ba18-700497f18bd1" providerId="AD" clId="Web-{E600F10E-E1FC-3575-14B7-574F9A5B89A0}" dt="2025-10-22T17:58:43.763" v="398" actId="14100"/>
          <ac:cxnSpMkLst>
            <pc:docMk/>
            <pc:sldMk cId="2469041320" sldId="1439"/>
            <ac:cxnSpMk id="9" creationId="{00000000-0000-0000-0000-000000000000}"/>
          </ac:cxnSpMkLst>
        </pc:cxnChg>
        <pc:cxnChg chg="mod">
          <ac:chgData name="Carissa Patrone Maikuri" userId="S::carissa.patronemaikuri_rcac.org#ext#@countyofplumas.onmicrosoft.com::bd8326f5-82df-49d9-ba18-700497f18bd1" providerId="AD" clId="Web-{E600F10E-E1FC-3575-14B7-574F9A5B89A0}" dt="2025-10-22T17:58:43.763" v="396" actId="14100"/>
          <ac:cxnSpMkLst>
            <pc:docMk/>
            <pc:sldMk cId="2469041320" sldId="1439"/>
            <ac:cxnSpMk id="11" creationId="{00000000-0000-0000-0000-000000000000}"/>
          </ac:cxnSpMkLst>
        </pc:cxnChg>
        <pc:cxnChg chg="mod">
          <ac:chgData name="Carissa Patrone Maikuri" userId="S::carissa.patronemaikuri_rcac.org#ext#@countyofplumas.onmicrosoft.com::bd8326f5-82df-49d9-ba18-700497f18bd1" providerId="AD" clId="Web-{E600F10E-E1FC-3575-14B7-574F9A5B89A0}" dt="2025-10-22T17:58:43.763" v="395" actId="14100"/>
          <ac:cxnSpMkLst>
            <pc:docMk/>
            <pc:sldMk cId="2469041320" sldId="1439"/>
            <ac:cxnSpMk id="12" creationId="{00000000-0000-0000-0000-000000000000}"/>
          </ac:cxnSpMkLst>
        </pc:cxnChg>
        <pc:cxnChg chg="mod">
          <ac:chgData name="Carissa Patrone Maikuri" userId="S::carissa.patronemaikuri_rcac.org#ext#@countyofplumas.onmicrosoft.com::bd8326f5-82df-49d9-ba18-700497f18bd1" providerId="AD" clId="Web-{E600F10E-E1FC-3575-14B7-574F9A5B89A0}" dt="2025-10-22T17:58:43.763" v="394" actId="14100"/>
          <ac:cxnSpMkLst>
            <pc:docMk/>
            <pc:sldMk cId="2469041320" sldId="1439"/>
            <ac:cxnSpMk id="13" creationId="{00000000-0000-0000-0000-000000000000}"/>
          </ac:cxnSpMkLst>
        </pc:cxnChg>
        <pc:cxnChg chg="mod">
          <ac:chgData name="Carissa Patrone Maikuri" userId="S::carissa.patronemaikuri_rcac.org#ext#@countyofplumas.onmicrosoft.com::bd8326f5-82df-49d9-ba18-700497f18bd1" providerId="AD" clId="Web-{E600F10E-E1FC-3575-14B7-574F9A5B89A0}" dt="2025-10-22T17:58:43.763" v="392" actId="14100"/>
          <ac:cxnSpMkLst>
            <pc:docMk/>
            <pc:sldMk cId="2469041320" sldId="1439"/>
            <ac:cxnSpMk id="15" creationId="{00000000-0000-0000-0000-000000000000}"/>
          </ac:cxnSpMkLst>
        </pc:cxnChg>
      </pc:sldChg>
      <pc:sldChg chg="del ord">
        <pc:chgData name="Carissa Patrone Maikuri" userId="S::carissa.patronemaikuri_rcac.org#ext#@countyofplumas.onmicrosoft.com::bd8326f5-82df-49d9-ba18-700497f18bd1" providerId="AD" clId="Web-{E600F10E-E1FC-3575-14B7-574F9A5B89A0}" dt="2025-10-22T18:12:55.028" v="731"/>
        <pc:sldMkLst>
          <pc:docMk/>
          <pc:sldMk cId="1346157339" sldId="1440"/>
        </pc:sldMkLst>
      </pc:sldChg>
      <pc:sldChg chg="modSp">
        <pc:chgData name="Carissa Patrone Maikuri" userId="S::carissa.patronemaikuri_rcac.org#ext#@countyofplumas.onmicrosoft.com::bd8326f5-82df-49d9-ba18-700497f18bd1" providerId="AD" clId="Web-{E600F10E-E1FC-3575-14B7-574F9A5B89A0}" dt="2025-10-22T17:59:58.251" v="416" actId="20577"/>
        <pc:sldMkLst>
          <pc:docMk/>
          <pc:sldMk cId="2100597209" sldId="1444"/>
        </pc:sldMkLst>
        <pc:spChg chg="mod">
          <ac:chgData name="Carissa Patrone Maikuri" userId="S::carissa.patronemaikuri_rcac.org#ext#@countyofplumas.onmicrosoft.com::bd8326f5-82df-49d9-ba18-700497f18bd1" providerId="AD" clId="Web-{E600F10E-E1FC-3575-14B7-574F9A5B89A0}" dt="2025-10-22T17:59:58.251" v="416" actId="20577"/>
          <ac:spMkLst>
            <pc:docMk/>
            <pc:sldMk cId="2100597209" sldId="1444"/>
            <ac:spMk id="2" creationId="{00000000-0000-0000-0000-000000000000}"/>
          </ac:spMkLst>
        </pc:spChg>
      </pc:sldChg>
      <pc:sldChg chg="modSp">
        <pc:chgData name="Carissa Patrone Maikuri" userId="S::carissa.patronemaikuri_rcac.org#ext#@countyofplumas.onmicrosoft.com::bd8326f5-82df-49d9-ba18-700497f18bd1" providerId="AD" clId="Web-{E600F10E-E1FC-3575-14B7-574F9A5B89A0}" dt="2025-10-22T18:05:56.902" v="530" actId="14100"/>
        <pc:sldMkLst>
          <pc:docMk/>
          <pc:sldMk cId="690986835" sldId="1445"/>
        </pc:sldMkLst>
        <pc:spChg chg="mod">
          <ac:chgData name="Carissa Patrone Maikuri" userId="S::carissa.patronemaikuri_rcac.org#ext#@countyofplumas.onmicrosoft.com::bd8326f5-82df-49d9-ba18-700497f18bd1" providerId="AD" clId="Web-{E600F10E-E1FC-3575-14B7-574F9A5B89A0}" dt="2025-10-22T18:05:56.902" v="530" actId="14100"/>
          <ac:spMkLst>
            <pc:docMk/>
            <pc:sldMk cId="690986835" sldId="1445"/>
            <ac:spMk id="4" creationId="{00000000-0000-0000-0000-000000000000}"/>
          </ac:spMkLst>
        </pc:spChg>
      </pc:sldChg>
      <pc:sldChg chg="del">
        <pc:chgData name="Carissa Patrone Maikuri" userId="S::carissa.patronemaikuri_rcac.org#ext#@countyofplumas.onmicrosoft.com::bd8326f5-82df-49d9-ba18-700497f18bd1" providerId="AD" clId="Web-{E600F10E-E1FC-3575-14B7-574F9A5B89A0}" dt="2025-10-22T18:00:36.987" v="424"/>
        <pc:sldMkLst>
          <pc:docMk/>
          <pc:sldMk cId="1945618677" sldId="1446"/>
        </pc:sldMkLst>
      </pc:sldChg>
      <pc:sldChg chg="modSp">
        <pc:chgData name="Carissa Patrone Maikuri" userId="S::carissa.patronemaikuri_rcac.org#ext#@countyofplumas.onmicrosoft.com::bd8326f5-82df-49d9-ba18-700497f18bd1" providerId="AD" clId="Web-{E600F10E-E1FC-3575-14B7-574F9A5B89A0}" dt="2025-10-22T18:01:14.348" v="474" actId="14100"/>
        <pc:sldMkLst>
          <pc:docMk/>
          <pc:sldMk cId="1308271988" sldId="1447"/>
        </pc:sldMkLst>
        <pc:spChg chg="mod">
          <ac:chgData name="Carissa Patrone Maikuri" userId="S::carissa.patronemaikuri_rcac.org#ext#@countyofplumas.onmicrosoft.com::bd8326f5-82df-49d9-ba18-700497f18bd1" providerId="AD" clId="Web-{E600F10E-E1FC-3575-14B7-574F9A5B89A0}" dt="2025-10-22T18:01:14.348" v="474" actId="14100"/>
          <ac:spMkLst>
            <pc:docMk/>
            <pc:sldMk cId="1308271988" sldId="1447"/>
            <ac:spMk id="3" creationId="{FDE2B306-06F1-4B17-BE38-254A4E15B885}"/>
          </ac:spMkLst>
        </pc:spChg>
      </pc:sldChg>
      <pc:sldChg chg="del">
        <pc:chgData name="Carissa Patrone Maikuri" userId="S::carissa.patronemaikuri_rcac.org#ext#@countyofplumas.onmicrosoft.com::bd8326f5-82df-49d9-ba18-700497f18bd1" providerId="AD" clId="Web-{E600F10E-E1FC-3575-14B7-574F9A5B89A0}" dt="2025-10-22T17:42:55.569" v="276"/>
        <pc:sldMkLst>
          <pc:docMk/>
          <pc:sldMk cId="2743756061" sldId="1448"/>
        </pc:sldMkLst>
      </pc:sldChg>
      <pc:sldChg chg="del">
        <pc:chgData name="Carissa Patrone Maikuri" userId="S::carissa.patronemaikuri_rcac.org#ext#@countyofplumas.onmicrosoft.com::bd8326f5-82df-49d9-ba18-700497f18bd1" providerId="AD" clId="Web-{E600F10E-E1FC-3575-14B7-574F9A5B89A0}" dt="2025-10-22T17:42:53.475" v="275"/>
        <pc:sldMkLst>
          <pc:docMk/>
          <pc:sldMk cId="4003507287" sldId="1449"/>
        </pc:sldMkLst>
      </pc:sldChg>
      <pc:sldChg chg="del">
        <pc:chgData name="Carissa Patrone Maikuri" userId="S::carissa.patronemaikuri_rcac.org#ext#@countyofplumas.onmicrosoft.com::bd8326f5-82df-49d9-ba18-700497f18bd1" providerId="AD" clId="Web-{E600F10E-E1FC-3575-14B7-574F9A5B89A0}" dt="2025-10-22T17:43:09.429" v="277"/>
        <pc:sldMkLst>
          <pc:docMk/>
          <pc:sldMk cId="4077878208" sldId="1457"/>
        </pc:sldMkLst>
      </pc:sldChg>
      <pc:sldChg chg="del ord">
        <pc:chgData name="Carissa Patrone Maikuri" userId="S::carissa.patronemaikuri_rcac.org#ext#@countyofplumas.onmicrosoft.com::bd8326f5-82df-49d9-ba18-700497f18bd1" providerId="AD" clId="Web-{E600F10E-E1FC-3575-14B7-574F9A5B89A0}" dt="2025-10-22T17:43:14.023" v="279"/>
        <pc:sldMkLst>
          <pc:docMk/>
          <pc:sldMk cId="3191131129" sldId="1458"/>
        </pc:sldMkLst>
      </pc:sldChg>
      <pc:sldChg chg="ord">
        <pc:chgData name="Carissa Patrone Maikuri" userId="S::carissa.patronemaikuri_rcac.org#ext#@countyofplumas.onmicrosoft.com::bd8326f5-82df-49d9-ba18-700497f18bd1" providerId="AD" clId="Web-{E600F10E-E1FC-3575-14B7-574F9A5B89A0}" dt="2025-10-22T17:40:51.344" v="262"/>
        <pc:sldMkLst>
          <pc:docMk/>
          <pc:sldMk cId="3097307213" sldId="1459"/>
        </pc:sldMkLst>
      </pc:sldChg>
      <pc:sldChg chg="ord">
        <pc:chgData name="Carissa Patrone Maikuri" userId="S::carissa.patronemaikuri_rcac.org#ext#@countyofplumas.onmicrosoft.com::bd8326f5-82df-49d9-ba18-700497f18bd1" providerId="AD" clId="Web-{E600F10E-E1FC-3575-14B7-574F9A5B89A0}" dt="2025-10-22T17:40:51.344" v="261"/>
        <pc:sldMkLst>
          <pc:docMk/>
          <pc:sldMk cId="1532910240" sldId="1460"/>
        </pc:sldMkLst>
      </pc:sldChg>
      <pc:sldChg chg="ord">
        <pc:chgData name="Carissa Patrone Maikuri" userId="S::carissa.patronemaikuri_rcac.org#ext#@countyofplumas.onmicrosoft.com::bd8326f5-82df-49d9-ba18-700497f18bd1" providerId="AD" clId="Web-{E600F10E-E1FC-3575-14B7-574F9A5B89A0}" dt="2025-10-22T17:40:51.344" v="260"/>
        <pc:sldMkLst>
          <pc:docMk/>
          <pc:sldMk cId="2381132535" sldId="1461"/>
        </pc:sldMkLst>
      </pc:sldChg>
      <pc:sldChg chg="del">
        <pc:chgData name="Carissa Patrone Maikuri" userId="S::carissa.patronemaikuri_rcac.org#ext#@countyofplumas.onmicrosoft.com::bd8326f5-82df-49d9-ba18-700497f18bd1" providerId="AD" clId="Web-{E600F10E-E1FC-3575-14B7-574F9A5B89A0}" dt="2025-10-22T17:43:15.679" v="280"/>
        <pc:sldMkLst>
          <pc:docMk/>
          <pc:sldMk cId="994715867" sldId="1462"/>
        </pc:sldMkLst>
      </pc:sldChg>
      <pc:sldChg chg="del">
        <pc:chgData name="Carissa Patrone Maikuri" userId="S::carissa.patronemaikuri_rcac.org#ext#@countyofplumas.onmicrosoft.com::bd8326f5-82df-49d9-ba18-700497f18bd1" providerId="AD" clId="Web-{E600F10E-E1FC-3575-14B7-574F9A5B89A0}" dt="2025-10-22T18:12:50.012" v="730"/>
        <pc:sldMkLst>
          <pc:docMk/>
          <pc:sldMk cId="1006622881" sldId="1464"/>
        </pc:sldMkLst>
      </pc:sldChg>
      <pc:sldChg chg="modSp">
        <pc:chgData name="Carissa Patrone Maikuri" userId="S::carissa.patronemaikuri_rcac.org#ext#@countyofplumas.onmicrosoft.com::bd8326f5-82df-49d9-ba18-700497f18bd1" providerId="AD" clId="Web-{E600F10E-E1FC-3575-14B7-574F9A5B89A0}" dt="2025-10-22T17:36:32.261" v="188" actId="20577"/>
        <pc:sldMkLst>
          <pc:docMk/>
          <pc:sldMk cId="3326453428" sldId="1465"/>
        </pc:sldMkLst>
        <pc:spChg chg="mod">
          <ac:chgData name="Carissa Patrone Maikuri" userId="S::carissa.patronemaikuri_rcac.org#ext#@countyofplumas.onmicrosoft.com::bd8326f5-82df-49d9-ba18-700497f18bd1" providerId="AD" clId="Web-{E600F10E-E1FC-3575-14B7-574F9A5B89A0}" dt="2025-10-22T17:36:32.261" v="188" actId="20577"/>
          <ac:spMkLst>
            <pc:docMk/>
            <pc:sldMk cId="3326453428" sldId="1465"/>
            <ac:spMk id="3" creationId="{A732A76A-93B6-571F-D1C8-AD69AA57FCCA}"/>
          </ac:spMkLst>
        </pc:spChg>
      </pc:sldChg>
      <pc:sldChg chg="add del">
        <pc:chgData name="Carissa Patrone Maikuri" userId="S::carissa.patronemaikuri_rcac.org#ext#@countyofplumas.onmicrosoft.com::bd8326f5-82df-49d9-ba18-700497f18bd1" providerId="AD" clId="Web-{E600F10E-E1FC-3575-14B7-574F9A5B89A0}" dt="2025-10-22T00:18:25.327" v="90"/>
        <pc:sldMkLst>
          <pc:docMk/>
          <pc:sldMk cId="1665872943" sldId="1466"/>
        </pc:sldMkLst>
      </pc:sldChg>
      <pc:sldChg chg="add">
        <pc:chgData name="Carissa Patrone Maikuri" userId="S::carissa.patronemaikuri_rcac.org#ext#@countyofplumas.onmicrosoft.com::bd8326f5-82df-49d9-ba18-700497f18bd1" providerId="AD" clId="Web-{E600F10E-E1FC-3575-14B7-574F9A5B89A0}" dt="2025-10-22T17:36:58.731" v="190"/>
        <pc:sldMkLst>
          <pc:docMk/>
          <pc:sldMk cId="3683281058" sldId="1466"/>
        </pc:sldMkLst>
      </pc:sldChg>
      <pc:sldChg chg="modSp add ord replId">
        <pc:chgData name="Carissa Patrone Maikuri" userId="S::carissa.patronemaikuri_rcac.org#ext#@countyofplumas.onmicrosoft.com::bd8326f5-82df-49d9-ba18-700497f18bd1" providerId="AD" clId="Web-{E600F10E-E1FC-3575-14B7-574F9A5B89A0}" dt="2025-10-22T17:39:58.732" v="258"/>
        <pc:sldMkLst>
          <pc:docMk/>
          <pc:sldMk cId="1341867255" sldId="1467"/>
        </pc:sldMkLst>
        <pc:spChg chg="mod">
          <ac:chgData name="Carissa Patrone Maikuri" userId="S::carissa.patronemaikuri_rcac.org#ext#@countyofplumas.onmicrosoft.com::bd8326f5-82df-49d9-ba18-700497f18bd1" providerId="AD" clId="Web-{E600F10E-E1FC-3575-14B7-574F9A5B89A0}" dt="2025-10-22T17:37:53.518" v="202" actId="20577"/>
          <ac:spMkLst>
            <pc:docMk/>
            <pc:sldMk cId="1341867255" sldId="1467"/>
            <ac:spMk id="2" creationId="{A2C22C4C-6E00-66A1-E5B2-A3F6F645C077}"/>
          </ac:spMkLst>
        </pc:spChg>
      </pc:sldChg>
      <pc:sldChg chg="add del">
        <pc:chgData name="Carissa Patrone Maikuri" userId="S::carissa.patronemaikuri_rcac.org#ext#@countyofplumas.onmicrosoft.com::bd8326f5-82df-49d9-ba18-700497f18bd1" providerId="AD" clId="Web-{E600F10E-E1FC-3575-14B7-574F9A5B89A0}" dt="2025-10-22T00:18:25.327" v="89"/>
        <pc:sldMkLst>
          <pc:docMk/>
          <pc:sldMk cId="2733970508" sldId="1467"/>
        </pc:sldMkLst>
      </pc:sldChg>
      <pc:sldChg chg="add del">
        <pc:chgData name="Carissa Patrone Maikuri" userId="S::carissa.patronemaikuri_rcac.org#ext#@countyofplumas.onmicrosoft.com::bd8326f5-82df-49d9-ba18-700497f18bd1" providerId="AD" clId="Web-{E600F10E-E1FC-3575-14B7-574F9A5B89A0}" dt="2025-10-22T00:18:25.327" v="88"/>
        <pc:sldMkLst>
          <pc:docMk/>
          <pc:sldMk cId="3683281058" sldId="1468"/>
        </pc:sldMkLst>
      </pc:sldChg>
      <pc:sldChg chg="addSp delSp modSp add">
        <pc:chgData name="Carissa Patrone Maikuri" userId="S::carissa.patronemaikuri_rcac.org#ext#@countyofplumas.onmicrosoft.com::bd8326f5-82df-49d9-ba18-700497f18bd1" providerId="AD" clId="Web-{E600F10E-E1FC-3575-14B7-574F9A5B89A0}" dt="2025-10-22T17:39:46.637" v="257" actId="20577"/>
        <pc:sldMkLst>
          <pc:docMk/>
          <pc:sldMk cId="3931177902" sldId="1468"/>
        </pc:sldMkLst>
        <pc:spChg chg="mod">
          <ac:chgData name="Carissa Patrone Maikuri" userId="S::carissa.patronemaikuri_rcac.org#ext#@countyofplumas.onmicrosoft.com::bd8326f5-82df-49d9-ba18-700497f18bd1" providerId="AD" clId="Web-{E600F10E-E1FC-3575-14B7-574F9A5B89A0}" dt="2025-10-22T17:38:16.114" v="205" actId="1076"/>
          <ac:spMkLst>
            <pc:docMk/>
            <pc:sldMk cId="3931177902" sldId="1468"/>
            <ac:spMk id="2" creationId="{F299B0BD-1C2C-AD31-28A9-C6101061E03D}"/>
          </ac:spMkLst>
        </pc:spChg>
        <pc:spChg chg="add mod">
          <ac:chgData name="Carissa Patrone Maikuri" userId="S::carissa.patronemaikuri_rcac.org#ext#@countyofplumas.onmicrosoft.com::bd8326f5-82df-49d9-ba18-700497f18bd1" providerId="AD" clId="Web-{E600F10E-E1FC-3575-14B7-574F9A5B89A0}" dt="2025-10-22T17:39:46.637" v="257" actId="20577"/>
          <ac:spMkLst>
            <pc:docMk/>
            <pc:sldMk cId="3931177902" sldId="1468"/>
            <ac:spMk id="4" creationId="{182FC272-F375-0BB0-7DDD-808DBFF7A1E0}"/>
          </ac:spMkLst>
        </pc:spChg>
      </pc:sldChg>
      <pc:sldChg chg="modSp add ord replId">
        <pc:chgData name="Carissa Patrone Maikuri" userId="S::carissa.patronemaikuri_rcac.org#ext#@countyofplumas.onmicrosoft.com::bd8326f5-82df-49d9-ba18-700497f18bd1" providerId="AD" clId="Web-{E600F10E-E1FC-3575-14B7-574F9A5B89A0}" dt="2025-10-22T17:41:29.487" v="269" actId="20577"/>
        <pc:sldMkLst>
          <pc:docMk/>
          <pc:sldMk cId="386057558" sldId="1469"/>
        </pc:sldMkLst>
        <pc:spChg chg="mod">
          <ac:chgData name="Carissa Patrone Maikuri" userId="S::carissa.patronemaikuri_rcac.org#ext#@countyofplumas.onmicrosoft.com::bd8326f5-82df-49d9-ba18-700497f18bd1" providerId="AD" clId="Web-{E600F10E-E1FC-3575-14B7-574F9A5B89A0}" dt="2025-10-22T17:41:29.487" v="269" actId="20577"/>
          <ac:spMkLst>
            <pc:docMk/>
            <pc:sldMk cId="386057558" sldId="1469"/>
            <ac:spMk id="2" creationId="{186352F1-A3CE-779C-CD77-6E57415E5C19}"/>
          </ac:spMkLst>
        </pc:spChg>
      </pc:sldChg>
      <pc:sldChg chg="add del">
        <pc:chgData name="Carissa Patrone Maikuri" userId="S::carissa.patronemaikuri_rcac.org#ext#@countyofplumas.onmicrosoft.com::bd8326f5-82df-49d9-ba18-700497f18bd1" providerId="AD" clId="Web-{E600F10E-E1FC-3575-14B7-574F9A5B89A0}" dt="2025-10-22T00:18:25.327" v="87"/>
        <pc:sldMkLst>
          <pc:docMk/>
          <pc:sldMk cId="3931177902" sldId="1469"/>
        </pc:sldMkLst>
      </pc:sldChg>
      <pc:sldChg chg="addSp delSp modSp add replId">
        <pc:chgData name="Carissa Patrone Maikuri" userId="S::carissa.patronemaikuri_rcac.org#ext#@countyofplumas.onmicrosoft.com::bd8326f5-82df-49d9-ba18-700497f18bd1" providerId="AD" clId="Web-{E600F10E-E1FC-3575-14B7-574F9A5B89A0}" dt="2025-10-22T17:45:24.308" v="325" actId="1076"/>
        <pc:sldMkLst>
          <pc:docMk/>
          <pc:sldMk cId="465306907" sldId="1470"/>
        </pc:sldMkLst>
        <pc:spChg chg="mod">
          <ac:chgData name="Carissa Patrone Maikuri" userId="S::carissa.patronemaikuri_rcac.org#ext#@countyofplumas.onmicrosoft.com::bd8326f5-82df-49d9-ba18-700497f18bd1" providerId="AD" clId="Web-{E600F10E-E1FC-3575-14B7-574F9A5B89A0}" dt="2025-10-22T17:45:12.183" v="318" actId="20577"/>
          <ac:spMkLst>
            <pc:docMk/>
            <pc:sldMk cId="465306907" sldId="1470"/>
            <ac:spMk id="2" creationId="{1AE6E4CF-E98D-FDF4-7696-9502136C6B79}"/>
          </ac:spMkLst>
        </pc:spChg>
        <pc:spChg chg="add mod">
          <ac:chgData name="Carissa Patrone Maikuri" userId="S::carissa.patronemaikuri_rcac.org#ext#@countyofplumas.onmicrosoft.com::bd8326f5-82df-49d9-ba18-700497f18bd1" providerId="AD" clId="Web-{E600F10E-E1FC-3575-14B7-574F9A5B89A0}" dt="2025-10-22T17:45:24.246" v="320" actId="1076"/>
          <ac:spMkLst>
            <pc:docMk/>
            <pc:sldMk cId="465306907" sldId="1470"/>
            <ac:spMk id="10" creationId="{152C1546-A788-0485-013D-A7C68604E543}"/>
          </ac:spMkLst>
        </pc:spChg>
        <pc:spChg chg="add mod">
          <ac:chgData name="Carissa Patrone Maikuri" userId="S::carissa.patronemaikuri_rcac.org#ext#@countyofplumas.onmicrosoft.com::bd8326f5-82df-49d9-ba18-700497f18bd1" providerId="AD" clId="Web-{E600F10E-E1FC-3575-14B7-574F9A5B89A0}" dt="2025-10-22T17:45:24.261" v="321" actId="1076"/>
          <ac:spMkLst>
            <pc:docMk/>
            <pc:sldMk cId="465306907" sldId="1470"/>
            <ac:spMk id="12" creationId="{7479766D-992E-52DE-3AB0-B02B149C1AAB}"/>
          </ac:spMkLst>
        </pc:spChg>
        <pc:spChg chg="add mod">
          <ac:chgData name="Carissa Patrone Maikuri" userId="S::carissa.patronemaikuri_rcac.org#ext#@countyofplumas.onmicrosoft.com::bd8326f5-82df-49d9-ba18-700497f18bd1" providerId="AD" clId="Web-{E600F10E-E1FC-3575-14B7-574F9A5B89A0}" dt="2025-10-22T17:45:24.261" v="322" actId="1076"/>
          <ac:spMkLst>
            <pc:docMk/>
            <pc:sldMk cId="465306907" sldId="1470"/>
            <ac:spMk id="14" creationId="{76396FAA-EEE8-1FF2-2A83-5C5C60C8B51C}"/>
          </ac:spMkLst>
        </pc:spChg>
        <pc:spChg chg="add mod">
          <ac:chgData name="Carissa Patrone Maikuri" userId="S::carissa.patronemaikuri_rcac.org#ext#@countyofplumas.onmicrosoft.com::bd8326f5-82df-49d9-ba18-700497f18bd1" providerId="AD" clId="Web-{E600F10E-E1FC-3575-14B7-574F9A5B89A0}" dt="2025-10-22T17:45:24.277" v="323" actId="1076"/>
          <ac:spMkLst>
            <pc:docMk/>
            <pc:sldMk cId="465306907" sldId="1470"/>
            <ac:spMk id="16" creationId="{33F91E33-196F-28A3-4F45-310A8E77C158}"/>
          </ac:spMkLst>
        </pc:spChg>
        <pc:spChg chg="add mod">
          <ac:chgData name="Carissa Patrone Maikuri" userId="S::carissa.patronemaikuri_rcac.org#ext#@countyofplumas.onmicrosoft.com::bd8326f5-82df-49d9-ba18-700497f18bd1" providerId="AD" clId="Web-{E600F10E-E1FC-3575-14B7-574F9A5B89A0}" dt="2025-10-22T17:45:24.293" v="324" actId="1076"/>
          <ac:spMkLst>
            <pc:docMk/>
            <pc:sldMk cId="465306907" sldId="1470"/>
            <ac:spMk id="18" creationId="{E422CD1F-604E-366F-6C87-DF0A2D06DB80}"/>
          </ac:spMkLst>
        </pc:spChg>
        <pc:spChg chg="add mod">
          <ac:chgData name="Carissa Patrone Maikuri" userId="S::carissa.patronemaikuri_rcac.org#ext#@countyofplumas.onmicrosoft.com::bd8326f5-82df-49d9-ba18-700497f18bd1" providerId="AD" clId="Web-{E600F10E-E1FC-3575-14B7-574F9A5B89A0}" dt="2025-10-22T17:45:24.308" v="325" actId="1076"/>
          <ac:spMkLst>
            <pc:docMk/>
            <pc:sldMk cId="465306907" sldId="1470"/>
            <ac:spMk id="20" creationId="{5A486257-0492-BEC8-2C2F-B516400A3F78}"/>
          </ac:spMkLst>
        </pc:spChg>
      </pc:sldChg>
      <pc:sldChg chg="delSp add del replId">
        <pc:chgData name="Carissa Patrone Maikuri" userId="S::carissa.patronemaikuri_rcac.org#ext#@countyofplumas.onmicrosoft.com::bd8326f5-82df-49d9-ba18-700497f18bd1" providerId="AD" clId="Web-{E600F10E-E1FC-3575-14B7-574F9A5B89A0}" dt="2025-10-22T17:57:04.711" v="364"/>
        <pc:sldMkLst>
          <pc:docMk/>
          <pc:sldMk cId="1093825014" sldId="1471"/>
        </pc:sldMkLst>
      </pc:sldChg>
      <pc:sldChg chg="modSp add">
        <pc:chgData name="Carissa Patrone Maikuri" userId="S::carissa.patronemaikuri_rcac.org#ext#@countyofplumas.onmicrosoft.com::bd8326f5-82df-49d9-ba18-700497f18bd1" providerId="AD" clId="Web-{E600F10E-E1FC-3575-14B7-574F9A5B89A0}" dt="2025-10-22T18:03:51.540" v="512" actId="20577"/>
        <pc:sldMkLst>
          <pc:docMk/>
          <pc:sldMk cId="2160973079" sldId="1472"/>
        </pc:sldMkLst>
        <pc:spChg chg="mod">
          <ac:chgData name="Carissa Patrone Maikuri" userId="S::carissa.patronemaikuri_rcac.org#ext#@countyofplumas.onmicrosoft.com::bd8326f5-82df-49d9-ba18-700497f18bd1" providerId="AD" clId="Web-{E600F10E-E1FC-3575-14B7-574F9A5B89A0}" dt="2025-10-22T18:03:51.540" v="512" actId="20577"/>
          <ac:spMkLst>
            <pc:docMk/>
            <pc:sldMk cId="2160973079" sldId="1472"/>
            <ac:spMk id="3" creationId="{EBAC6F97-C780-6836-5D5E-8637A638FEB6}"/>
          </ac:spMkLst>
        </pc:spChg>
      </pc:sldChg>
      <pc:sldChg chg="modSp add">
        <pc:chgData name="Carissa Patrone Maikuri" userId="S::carissa.patronemaikuri_rcac.org#ext#@countyofplumas.onmicrosoft.com::bd8326f5-82df-49d9-ba18-700497f18bd1" providerId="AD" clId="Web-{E600F10E-E1FC-3575-14B7-574F9A5B89A0}" dt="2025-10-22T18:04:26.744" v="517" actId="14100"/>
        <pc:sldMkLst>
          <pc:docMk/>
          <pc:sldMk cId="2786378089" sldId="1473"/>
        </pc:sldMkLst>
        <pc:spChg chg="mod">
          <ac:chgData name="Carissa Patrone Maikuri" userId="S::carissa.patronemaikuri_rcac.org#ext#@countyofplumas.onmicrosoft.com::bd8326f5-82df-49d9-ba18-700497f18bd1" providerId="AD" clId="Web-{E600F10E-E1FC-3575-14B7-574F9A5B89A0}" dt="2025-10-22T18:04:26.744" v="517" actId="14100"/>
          <ac:spMkLst>
            <pc:docMk/>
            <pc:sldMk cId="2786378089" sldId="1473"/>
            <ac:spMk id="3" creationId="{D14D08C9-5DD1-4E10-B811-C3C7C006F5C6}"/>
          </ac:spMkLst>
        </pc:spChg>
      </pc:sldChg>
      <pc:sldChg chg="modSp add replId">
        <pc:chgData name="Carissa Patrone Maikuri" userId="S::carissa.patronemaikuri_rcac.org#ext#@countyofplumas.onmicrosoft.com::bd8326f5-82df-49d9-ba18-700497f18bd1" providerId="AD" clId="Web-{E600F10E-E1FC-3575-14B7-574F9A5B89A0}" dt="2025-10-22T18:04:59.807" v="527" actId="20577"/>
        <pc:sldMkLst>
          <pc:docMk/>
          <pc:sldMk cId="3138007878" sldId="1474"/>
        </pc:sldMkLst>
        <pc:spChg chg="mod">
          <ac:chgData name="Carissa Patrone Maikuri" userId="S::carissa.patronemaikuri_rcac.org#ext#@countyofplumas.onmicrosoft.com::bd8326f5-82df-49d9-ba18-700497f18bd1" providerId="AD" clId="Web-{E600F10E-E1FC-3575-14B7-574F9A5B89A0}" dt="2025-10-22T18:04:59.807" v="527" actId="20577"/>
          <ac:spMkLst>
            <pc:docMk/>
            <pc:sldMk cId="3138007878" sldId="1474"/>
            <ac:spMk id="4" creationId="{1CD37B39-0E53-F7A5-8D92-72100A7ED04C}"/>
          </ac:spMkLst>
        </pc:spChg>
      </pc:sldChg>
      <pc:sldChg chg="add del replId">
        <pc:chgData name="Carissa Patrone Maikuri" userId="S::carissa.patronemaikuri_rcac.org#ext#@countyofplumas.onmicrosoft.com::bd8326f5-82df-49d9-ba18-700497f18bd1" providerId="AD" clId="Web-{E600F10E-E1FC-3575-14B7-574F9A5B89A0}" dt="2025-10-22T18:02:27.522" v="510"/>
        <pc:sldMkLst>
          <pc:docMk/>
          <pc:sldMk cId="3406953596" sldId="1475"/>
        </pc:sldMkLst>
      </pc:sldChg>
      <pc:sldChg chg="add del">
        <pc:chgData name="Carissa Patrone Maikuri" userId="S::carissa.patronemaikuri_rcac.org#ext#@countyofplumas.onmicrosoft.com::bd8326f5-82df-49d9-ba18-700497f18bd1" providerId="AD" clId="Web-{E600F10E-E1FC-3575-14B7-574F9A5B89A0}" dt="2025-10-22T17:59:14.265" v="404"/>
        <pc:sldMkLst>
          <pc:docMk/>
          <pc:sldMk cId="4035596186" sldId="1475"/>
        </pc:sldMkLst>
      </pc:sldChg>
      <pc:sldChg chg="add del replId">
        <pc:chgData name="Carissa Patrone Maikuri" userId="S::carissa.patronemaikuri_rcac.org#ext#@countyofplumas.onmicrosoft.com::bd8326f5-82df-49d9-ba18-700497f18bd1" providerId="AD" clId="Web-{E600F10E-E1FC-3575-14B7-574F9A5B89A0}" dt="2025-10-22T18:02:29.022" v="511"/>
        <pc:sldMkLst>
          <pc:docMk/>
          <pc:sldMk cId="1425475679" sldId="1476"/>
        </pc:sldMkLst>
      </pc:sldChg>
      <pc:sldChg chg="modSp add replId">
        <pc:chgData name="Carissa Patrone Maikuri" userId="S::carissa.patronemaikuri_rcac.org#ext#@countyofplumas.onmicrosoft.com::bd8326f5-82df-49d9-ba18-700497f18bd1" providerId="AD" clId="Web-{E600F10E-E1FC-3575-14B7-574F9A5B89A0}" dt="2025-10-22T18:01:51.661" v="481" actId="20577"/>
        <pc:sldMkLst>
          <pc:docMk/>
          <pc:sldMk cId="1499655159" sldId="1477"/>
        </pc:sldMkLst>
        <pc:spChg chg="mod">
          <ac:chgData name="Carissa Patrone Maikuri" userId="S::carissa.patronemaikuri_rcac.org#ext#@countyofplumas.onmicrosoft.com::bd8326f5-82df-49d9-ba18-700497f18bd1" providerId="AD" clId="Web-{E600F10E-E1FC-3575-14B7-574F9A5B89A0}" dt="2025-10-22T18:01:51.661" v="481" actId="20577"/>
          <ac:spMkLst>
            <pc:docMk/>
            <pc:sldMk cId="1499655159" sldId="1477"/>
            <ac:spMk id="2" creationId="{15590C0D-5C00-2D78-62E4-652E3BA1BC7B}"/>
          </ac:spMkLst>
        </pc:spChg>
      </pc:sldChg>
      <pc:sldChg chg="modSp add replId">
        <pc:chgData name="Carissa Patrone Maikuri" userId="S::carissa.patronemaikuri_rcac.org#ext#@countyofplumas.onmicrosoft.com::bd8326f5-82df-49d9-ba18-700497f18bd1" providerId="AD" clId="Web-{E600F10E-E1FC-3575-14B7-574F9A5B89A0}" dt="2025-10-22T18:02:12.584" v="509" actId="20577"/>
        <pc:sldMkLst>
          <pc:docMk/>
          <pc:sldMk cId="456739797" sldId="1478"/>
        </pc:sldMkLst>
        <pc:spChg chg="mod">
          <ac:chgData name="Carissa Patrone Maikuri" userId="S::carissa.patronemaikuri_rcac.org#ext#@countyofplumas.onmicrosoft.com::bd8326f5-82df-49d9-ba18-700497f18bd1" providerId="AD" clId="Web-{E600F10E-E1FC-3575-14B7-574F9A5B89A0}" dt="2025-10-22T18:02:12.584" v="509" actId="20577"/>
          <ac:spMkLst>
            <pc:docMk/>
            <pc:sldMk cId="456739797" sldId="1478"/>
            <ac:spMk id="2" creationId="{CDA890CF-F0B9-8A91-06B0-CF14E3B00BF1}"/>
          </ac:spMkLst>
        </pc:spChg>
      </pc:sldChg>
      <pc:sldChg chg="add del">
        <pc:chgData name="Carissa Patrone Maikuri" userId="S::carissa.patronemaikuri_rcac.org#ext#@countyofplumas.onmicrosoft.com::bd8326f5-82df-49d9-ba18-700497f18bd1" providerId="AD" clId="Web-{E600F10E-E1FC-3575-14B7-574F9A5B89A0}" dt="2025-10-22T18:07:50.904" v="546"/>
        <pc:sldMkLst>
          <pc:docMk/>
          <pc:sldMk cId="4144323868" sldId="1479"/>
        </pc:sldMkLst>
      </pc:sldChg>
      <pc:sldChg chg="modSp add del">
        <pc:chgData name="Carissa Patrone Maikuri" userId="S::carissa.patronemaikuri_rcac.org#ext#@countyofplumas.onmicrosoft.com::bd8326f5-82df-49d9-ba18-700497f18bd1" providerId="AD" clId="Web-{E600F10E-E1FC-3575-14B7-574F9A5B89A0}" dt="2025-10-22T18:10:18.719" v="562" actId="20577"/>
        <pc:sldMkLst>
          <pc:docMk/>
          <pc:sldMk cId="3088490535" sldId="1480"/>
        </pc:sldMkLst>
        <pc:spChg chg="mod">
          <ac:chgData name="Carissa Patrone Maikuri" userId="S::carissa.patronemaikuri_rcac.org#ext#@countyofplumas.onmicrosoft.com::bd8326f5-82df-49d9-ba18-700497f18bd1" providerId="AD" clId="Web-{E600F10E-E1FC-3575-14B7-574F9A5B89A0}" dt="2025-10-22T18:10:18.719" v="562" actId="20577"/>
          <ac:spMkLst>
            <pc:docMk/>
            <pc:sldMk cId="3088490535" sldId="1480"/>
            <ac:spMk id="3" creationId="{13CA22DC-59B9-A564-EB3E-EC0BDFFE4146}"/>
          </ac:spMkLst>
        </pc:spChg>
      </pc:sldChg>
      <pc:sldChg chg="addSp delSp modSp add ord replId">
        <pc:chgData name="Carissa Patrone Maikuri" userId="S::carissa.patronemaikuri_rcac.org#ext#@countyofplumas.onmicrosoft.com::bd8326f5-82df-49d9-ba18-700497f18bd1" providerId="AD" clId="Web-{E600F10E-E1FC-3575-14B7-574F9A5B89A0}" dt="2025-10-22T18:07:48.451" v="545" actId="1076"/>
        <pc:sldMkLst>
          <pc:docMk/>
          <pc:sldMk cId="3622703506" sldId="1481"/>
        </pc:sldMkLst>
        <pc:graphicFrameChg chg="add mod modGraphic">
          <ac:chgData name="Carissa Patrone Maikuri" userId="S::carissa.patronemaikuri_rcac.org#ext#@countyofplumas.onmicrosoft.com::bd8326f5-82df-49d9-ba18-700497f18bd1" providerId="AD" clId="Web-{E600F10E-E1FC-3575-14B7-574F9A5B89A0}" dt="2025-10-22T18:07:48.451" v="545" actId="1076"/>
          <ac:graphicFrameMkLst>
            <pc:docMk/>
            <pc:sldMk cId="3622703506" sldId="1481"/>
            <ac:graphicFrameMk id="7" creationId="{2D7C5628-B339-23C9-DB47-585458AA1E5F}"/>
          </ac:graphicFrameMkLst>
        </pc:graphicFrameChg>
      </pc:sldChg>
      <pc:sldChg chg="add del">
        <pc:chgData name="Carissa Patrone Maikuri" userId="S::carissa.patronemaikuri_rcac.org#ext#@countyofplumas.onmicrosoft.com::bd8326f5-82df-49d9-ba18-700497f18bd1" providerId="AD" clId="Web-{E600F10E-E1FC-3575-14B7-574F9A5B89A0}" dt="2025-10-22T18:07:01.075" v="540"/>
        <pc:sldMkLst>
          <pc:docMk/>
          <pc:sldMk cId="3945228161" sldId="1482"/>
        </pc:sldMkLst>
      </pc:sldChg>
      <pc:sldChg chg="add del">
        <pc:chgData name="Carissa Patrone Maikuri" userId="S::carissa.patronemaikuri_rcac.org#ext#@countyofplumas.onmicrosoft.com::bd8326f5-82df-49d9-ba18-700497f18bd1" providerId="AD" clId="Web-{E600F10E-E1FC-3575-14B7-574F9A5B89A0}" dt="2025-10-22T18:07:01.059" v="539"/>
        <pc:sldMkLst>
          <pc:docMk/>
          <pc:sldMk cId="1735523506" sldId="148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8B043C-695C-475C-80DD-654F7C45A3A2}" type="doc">
      <dgm:prSet loTypeId="urn:microsoft.com/office/officeart/2005/8/layout/gear1" loCatId="cycle" qsTypeId="urn:microsoft.com/office/officeart/2005/8/quickstyle/simple1" qsCatId="simple" csTypeId="urn:microsoft.com/office/officeart/2005/8/colors/accent1_2" csCatId="accent1" phldr="1"/>
      <dgm:spPr/>
    </dgm:pt>
    <dgm:pt modelId="{5D0E0E05-5447-49DD-8CE6-66167C1CF355}">
      <dgm:prSet phldrT="[Text]"/>
      <dgm:spPr/>
      <dgm:t>
        <a:bodyPr/>
        <a:lstStyle/>
        <a:p>
          <a:r>
            <a:rPr lang="en-US">
              <a:solidFill>
                <a:srgbClr val="FFC000"/>
              </a:solidFill>
            </a:rPr>
            <a:t>Demand</a:t>
          </a:r>
        </a:p>
      </dgm:t>
    </dgm:pt>
    <dgm:pt modelId="{CD64B6DC-C4F8-4FA4-AB19-FFFF3AD902DB}" type="parTrans" cxnId="{2DA764B6-DC15-4CDC-B926-7286B0650C7C}">
      <dgm:prSet/>
      <dgm:spPr/>
      <dgm:t>
        <a:bodyPr/>
        <a:lstStyle/>
        <a:p>
          <a:endParaRPr lang="en-US"/>
        </a:p>
      </dgm:t>
    </dgm:pt>
    <dgm:pt modelId="{2C33FE27-EF13-47B4-A779-EDE9C8863E45}" type="sibTrans" cxnId="{2DA764B6-DC15-4CDC-B926-7286B0650C7C}">
      <dgm:prSet/>
      <dgm:spPr/>
      <dgm:t>
        <a:bodyPr/>
        <a:lstStyle/>
        <a:p>
          <a:endParaRPr lang="en-US"/>
        </a:p>
      </dgm:t>
    </dgm:pt>
    <dgm:pt modelId="{99A46B5B-4FBB-42D2-AA93-566FB4E00E34}">
      <dgm:prSet phldrT="[Text]" custT="1"/>
      <dgm:spPr/>
      <dgm:t>
        <a:bodyPr/>
        <a:lstStyle/>
        <a:p>
          <a:pPr algn="l"/>
          <a:r>
            <a:rPr lang="en-US" sz="1600">
              <a:solidFill>
                <a:srgbClr val="92D050"/>
              </a:solidFill>
            </a:rPr>
            <a:t>Transactional</a:t>
          </a:r>
          <a:endParaRPr lang="en-US" sz="1300">
            <a:solidFill>
              <a:srgbClr val="92D050"/>
            </a:solidFill>
          </a:endParaRPr>
        </a:p>
      </dgm:t>
    </dgm:pt>
    <dgm:pt modelId="{DF4E34D8-A44D-4CF9-A8AD-B7260B9DA02A}" type="parTrans" cxnId="{5F857615-5B60-4112-AF1A-91E1B81ECEC7}">
      <dgm:prSet/>
      <dgm:spPr/>
      <dgm:t>
        <a:bodyPr/>
        <a:lstStyle/>
        <a:p>
          <a:endParaRPr lang="en-US"/>
        </a:p>
      </dgm:t>
    </dgm:pt>
    <dgm:pt modelId="{A3984346-D59F-4AD0-AB0B-2F1B6276F5BB}" type="sibTrans" cxnId="{5F857615-5B60-4112-AF1A-91E1B81ECEC7}">
      <dgm:prSet/>
      <dgm:spPr/>
      <dgm:t>
        <a:bodyPr/>
        <a:lstStyle/>
        <a:p>
          <a:endParaRPr lang="en-US"/>
        </a:p>
      </dgm:t>
    </dgm:pt>
    <dgm:pt modelId="{B463C584-A819-4A3D-80EF-A70586D43925}">
      <dgm:prSet phldrT="[Text]" custT="1"/>
      <dgm:spPr/>
      <dgm:t>
        <a:bodyPr/>
        <a:lstStyle/>
        <a:p>
          <a:r>
            <a:rPr lang="en-US" sz="2000">
              <a:solidFill>
                <a:schemeClr val="bg2">
                  <a:lumMod val="20000"/>
                  <a:lumOff val="80000"/>
                </a:schemeClr>
              </a:solidFill>
            </a:rPr>
            <a:t>Support</a:t>
          </a:r>
        </a:p>
      </dgm:t>
    </dgm:pt>
    <dgm:pt modelId="{286E0FF6-5A10-4C2D-843A-5272D38BDA15}" type="parTrans" cxnId="{44A43F3A-E980-4612-BE8B-F241FA2B6B30}">
      <dgm:prSet/>
      <dgm:spPr/>
      <dgm:t>
        <a:bodyPr/>
        <a:lstStyle/>
        <a:p>
          <a:endParaRPr lang="en-US"/>
        </a:p>
      </dgm:t>
    </dgm:pt>
    <dgm:pt modelId="{20BF38CE-9605-4322-BCB1-420D83C06238}" type="sibTrans" cxnId="{44A43F3A-E980-4612-BE8B-F241FA2B6B30}">
      <dgm:prSet/>
      <dgm:spPr/>
      <dgm:t>
        <a:bodyPr/>
        <a:lstStyle/>
        <a:p>
          <a:endParaRPr lang="en-US"/>
        </a:p>
      </dgm:t>
    </dgm:pt>
    <dgm:pt modelId="{E85E0A6D-0F31-4EE2-8CF2-68F2AF0F40E6}" type="pres">
      <dgm:prSet presAssocID="{CA8B043C-695C-475C-80DD-654F7C45A3A2}" presName="composite" presStyleCnt="0">
        <dgm:presLayoutVars>
          <dgm:chMax val="3"/>
          <dgm:animLvl val="lvl"/>
          <dgm:resizeHandles val="exact"/>
        </dgm:presLayoutVars>
      </dgm:prSet>
      <dgm:spPr/>
    </dgm:pt>
    <dgm:pt modelId="{80C59EAE-8592-4E8F-9638-1E513F4A982D}" type="pres">
      <dgm:prSet presAssocID="{5D0E0E05-5447-49DD-8CE6-66167C1CF355}" presName="gear1" presStyleLbl="node1" presStyleIdx="0" presStyleCnt="3" custLinFactNeighborX="4729" custLinFactNeighborY="-1912">
        <dgm:presLayoutVars>
          <dgm:chMax val="1"/>
          <dgm:bulletEnabled val="1"/>
        </dgm:presLayoutVars>
      </dgm:prSet>
      <dgm:spPr/>
    </dgm:pt>
    <dgm:pt modelId="{8073C338-79C6-4E33-AE33-50D35DED1A87}" type="pres">
      <dgm:prSet presAssocID="{5D0E0E05-5447-49DD-8CE6-66167C1CF355}" presName="gear1srcNode" presStyleLbl="node1" presStyleIdx="0" presStyleCnt="3"/>
      <dgm:spPr/>
    </dgm:pt>
    <dgm:pt modelId="{AE9373FD-62FD-4EFB-A921-3007072D9DD5}" type="pres">
      <dgm:prSet presAssocID="{5D0E0E05-5447-49DD-8CE6-66167C1CF355}" presName="gear1dstNode" presStyleLbl="node1" presStyleIdx="0" presStyleCnt="3"/>
      <dgm:spPr/>
    </dgm:pt>
    <dgm:pt modelId="{3094C44C-45BA-4BEA-8584-85105A9A4256}" type="pres">
      <dgm:prSet presAssocID="{99A46B5B-4FBB-42D2-AA93-566FB4E00E34}" presName="gear2" presStyleLbl="node1" presStyleIdx="1" presStyleCnt="3" custScaleX="128864" custScaleY="114902" custLinFactNeighborX="7646" custLinFactNeighborY="-1912">
        <dgm:presLayoutVars>
          <dgm:chMax val="1"/>
          <dgm:bulletEnabled val="1"/>
        </dgm:presLayoutVars>
      </dgm:prSet>
      <dgm:spPr/>
    </dgm:pt>
    <dgm:pt modelId="{BBAF0152-3A90-4A35-8242-16D2A8546611}" type="pres">
      <dgm:prSet presAssocID="{99A46B5B-4FBB-42D2-AA93-566FB4E00E34}" presName="gear2srcNode" presStyleLbl="node1" presStyleIdx="1" presStyleCnt="3"/>
      <dgm:spPr/>
    </dgm:pt>
    <dgm:pt modelId="{ADF60B08-3E39-4E4F-90B5-E0FD7AABA7C7}" type="pres">
      <dgm:prSet presAssocID="{99A46B5B-4FBB-42D2-AA93-566FB4E00E34}" presName="gear2dstNode" presStyleLbl="node1" presStyleIdx="1" presStyleCnt="3"/>
      <dgm:spPr/>
    </dgm:pt>
    <dgm:pt modelId="{AA0861D5-3A7B-4CB6-90DA-E38D93F985DD}" type="pres">
      <dgm:prSet presAssocID="{B463C584-A819-4A3D-80EF-A70586D43925}" presName="gear3" presStyleLbl="node1" presStyleIdx="2" presStyleCnt="3" custLinFactNeighborX="5021" custLinFactNeighborY="-3341"/>
      <dgm:spPr/>
    </dgm:pt>
    <dgm:pt modelId="{C31F33C8-E060-4F46-8320-3997A696110F}" type="pres">
      <dgm:prSet presAssocID="{B463C584-A819-4A3D-80EF-A70586D43925}" presName="gear3tx" presStyleLbl="node1" presStyleIdx="2" presStyleCnt="3">
        <dgm:presLayoutVars>
          <dgm:chMax val="1"/>
          <dgm:bulletEnabled val="1"/>
        </dgm:presLayoutVars>
      </dgm:prSet>
      <dgm:spPr/>
    </dgm:pt>
    <dgm:pt modelId="{2BF4E99A-5ECE-49BF-AB90-B52062605D88}" type="pres">
      <dgm:prSet presAssocID="{B463C584-A819-4A3D-80EF-A70586D43925}" presName="gear3srcNode" presStyleLbl="node1" presStyleIdx="2" presStyleCnt="3"/>
      <dgm:spPr/>
    </dgm:pt>
    <dgm:pt modelId="{864CEC53-7FDA-4B9F-90CB-4876B437B41F}" type="pres">
      <dgm:prSet presAssocID="{B463C584-A819-4A3D-80EF-A70586D43925}" presName="gear3dstNode" presStyleLbl="node1" presStyleIdx="2" presStyleCnt="3"/>
      <dgm:spPr/>
    </dgm:pt>
    <dgm:pt modelId="{D0B57069-8112-4EEF-9293-828EE8426585}" type="pres">
      <dgm:prSet presAssocID="{2C33FE27-EF13-47B4-A779-EDE9C8863E45}" presName="connector1" presStyleLbl="sibTrans2D1" presStyleIdx="0" presStyleCnt="3"/>
      <dgm:spPr/>
    </dgm:pt>
    <dgm:pt modelId="{6C6BD4C0-9608-440C-953A-86CB0B2758C2}" type="pres">
      <dgm:prSet presAssocID="{A3984346-D59F-4AD0-AB0B-2F1B6276F5BB}" presName="connector2" presStyleLbl="sibTrans2D1" presStyleIdx="1" presStyleCnt="3"/>
      <dgm:spPr/>
    </dgm:pt>
    <dgm:pt modelId="{CCC027DD-FA63-4FCF-9293-756AE5FF0699}" type="pres">
      <dgm:prSet presAssocID="{20BF38CE-9605-4322-BCB1-420D83C06238}" presName="connector3" presStyleLbl="sibTrans2D1" presStyleIdx="2" presStyleCnt="3"/>
      <dgm:spPr/>
    </dgm:pt>
  </dgm:ptLst>
  <dgm:cxnLst>
    <dgm:cxn modelId="{1A342F11-0FD2-4AC8-BA2F-23FF74600FAE}" type="presOf" srcId="{5D0E0E05-5447-49DD-8CE6-66167C1CF355}" destId="{80C59EAE-8592-4E8F-9638-1E513F4A982D}" srcOrd="0" destOrd="0" presId="urn:microsoft.com/office/officeart/2005/8/layout/gear1"/>
    <dgm:cxn modelId="{5F857615-5B60-4112-AF1A-91E1B81ECEC7}" srcId="{CA8B043C-695C-475C-80DD-654F7C45A3A2}" destId="{99A46B5B-4FBB-42D2-AA93-566FB4E00E34}" srcOrd="1" destOrd="0" parTransId="{DF4E34D8-A44D-4CF9-A8AD-B7260B9DA02A}" sibTransId="{A3984346-D59F-4AD0-AB0B-2F1B6276F5BB}"/>
    <dgm:cxn modelId="{68CB0931-7DE6-4C43-8FA6-112AF3B6BE45}" type="presOf" srcId="{20BF38CE-9605-4322-BCB1-420D83C06238}" destId="{CCC027DD-FA63-4FCF-9293-756AE5FF0699}" srcOrd="0" destOrd="0" presId="urn:microsoft.com/office/officeart/2005/8/layout/gear1"/>
    <dgm:cxn modelId="{44A43F3A-E980-4612-BE8B-F241FA2B6B30}" srcId="{CA8B043C-695C-475C-80DD-654F7C45A3A2}" destId="{B463C584-A819-4A3D-80EF-A70586D43925}" srcOrd="2" destOrd="0" parTransId="{286E0FF6-5A10-4C2D-843A-5272D38BDA15}" sibTransId="{20BF38CE-9605-4322-BCB1-420D83C06238}"/>
    <dgm:cxn modelId="{27C74E45-D692-4B4C-99B9-27F3FDED773C}" type="presOf" srcId="{5D0E0E05-5447-49DD-8CE6-66167C1CF355}" destId="{8073C338-79C6-4E33-AE33-50D35DED1A87}" srcOrd="1" destOrd="0" presId="urn:microsoft.com/office/officeart/2005/8/layout/gear1"/>
    <dgm:cxn modelId="{B395E466-323B-4A79-9E98-E04229A0D450}" type="presOf" srcId="{A3984346-D59F-4AD0-AB0B-2F1B6276F5BB}" destId="{6C6BD4C0-9608-440C-953A-86CB0B2758C2}" srcOrd="0" destOrd="0" presId="urn:microsoft.com/office/officeart/2005/8/layout/gear1"/>
    <dgm:cxn modelId="{44343C70-130D-45DC-BF93-3A80DD7CA356}" type="presOf" srcId="{99A46B5B-4FBB-42D2-AA93-566FB4E00E34}" destId="{ADF60B08-3E39-4E4F-90B5-E0FD7AABA7C7}" srcOrd="2" destOrd="0" presId="urn:microsoft.com/office/officeart/2005/8/layout/gear1"/>
    <dgm:cxn modelId="{9E6D6871-B381-4EDE-99CB-7709E2DCC4CB}" type="presOf" srcId="{B463C584-A819-4A3D-80EF-A70586D43925}" destId="{864CEC53-7FDA-4B9F-90CB-4876B437B41F}" srcOrd="3" destOrd="0" presId="urn:microsoft.com/office/officeart/2005/8/layout/gear1"/>
    <dgm:cxn modelId="{7CE6EA78-E679-4051-9667-A6A29C05FEA5}" type="presOf" srcId="{B463C584-A819-4A3D-80EF-A70586D43925}" destId="{AA0861D5-3A7B-4CB6-90DA-E38D93F985DD}" srcOrd="0" destOrd="0" presId="urn:microsoft.com/office/officeart/2005/8/layout/gear1"/>
    <dgm:cxn modelId="{CA322E7A-00FD-47F2-885F-DF653BFC9803}" type="presOf" srcId="{99A46B5B-4FBB-42D2-AA93-566FB4E00E34}" destId="{BBAF0152-3A90-4A35-8242-16D2A8546611}" srcOrd="1" destOrd="0" presId="urn:microsoft.com/office/officeart/2005/8/layout/gear1"/>
    <dgm:cxn modelId="{F4178F88-948A-4CDE-9A65-3D331D923822}" type="presOf" srcId="{CA8B043C-695C-475C-80DD-654F7C45A3A2}" destId="{E85E0A6D-0F31-4EE2-8CF2-68F2AF0F40E6}" srcOrd="0" destOrd="0" presId="urn:microsoft.com/office/officeart/2005/8/layout/gear1"/>
    <dgm:cxn modelId="{E151DC9D-A6B8-445F-A6F9-B8A03D4792AA}" type="presOf" srcId="{B463C584-A819-4A3D-80EF-A70586D43925}" destId="{C31F33C8-E060-4F46-8320-3997A696110F}" srcOrd="1" destOrd="0" presId="urn:microsoft.com/office/officeart/2005/8/layout/gear1"/>
    <dgm:cxn modelId="{2DA764B6-DC15-4CDC-B926-7286B0650C7C}" srcId="{CA8B043C-695C-475C-80DD-654F7C45A3A2}" destId="{5D0E0E05-5447-49DD-8CE6-66167C1CF355}" srcOrd="0" destOrd="0" parTransId="{CD64B6DC-C4F8-4FA4-AB19-FFFF3AD902DB}" sibTransId="{2C33FE27-EF13-47B4-A779-EDE9C8863E45}"/>
    <dgm:cxn modelId="{E68FCBC8-2C5A-4C93-A753-F08CA7561114}" type="presOf" srcId="{B463C584-A819-4A3D-80EF-A70586D43925}" destId="{2BF4E99A-5ECE-49BF-AB90-B52062605D88}" srcOrd="2" destOrd="0" presId="urn:microsoft.com/office/officeart/2005/8/layout/gear1"/>
    <dgm:cxn modelId="{1319D6C9-7952-45BE-8386-D9513DBA19C4}" type="presOf" srcId="{5D0E0E05-5447-49DD-8CE6-66167C1CF355}" destId="{AE9373FD-62FD-4EFB-A921-3007072D9DD5}" srcOrd="2" destOrd="0" presId="urn:microsoft.com/office/officeart/2005/8/layout/gear1"/>
    <dgm:cxn modelId="{285884E6-8EA8-4E2B-8D70-2B2E64ED9306}" type="presOf" srcId="{99A46B5B-4FBB-42D2-AA93-566FB4E00E34}" destId="{3094C44C-45BA-4BEA-8584-85105A9A4256}" srcOrd="0" destOrd="0" presId="urn:microsoft.com/office/officeart/2005/8/layout/gear1"/>
    <dgm:cxn modelId="{04CAD2ED-A537-4758-B8DE-3C66A417BBFE}" type="presOf" srcId="{2C33FE27-EF13-47B4-A779-EDE9C8863E45}" destId="{D0B57069-8112-4EEF-9293-828EE8426585}" srcOrd="0" destOrd="0" presId="urn:microsoft.com/office/officeart/2005/8/layout/gear1"/>
    <dgm:cxn modelId="{9E1BE45F-DFB6-4F5A-BE90-557FF9B10B5E}" type="presParOf" srcId="{E85E0A6D-0F31-4EE2-8CF2-68F2AF0F40E6}" destId="{80C59EAE-8592-4E8F-9638-1E513F4A982D}" srcOrd="0" destOrd="0" presId="urn:microsoft.com/office/officeart/2005/8/layout/gear1"/>
    <dgm:cxn modelId="{2C9C6C37-8440-435F-844D-B6A7BF8D98C4}" type="presParOf" srcId="{E85E0A6D-0F31-4EE2-8CF2-68F2AF0F40E6}" destId="{8073C338-79C6-4E33-AE33-50D35DED1A87}" srcOrd="1" destOrd="0" presId="urn:microsoft.com/office/officeart/2005/8/layout/gear1"/>
    <dgm:cxn modelId="{BF75CE73-C43D-4B29-9E4B-32A8BB109D8D}" type="presParOf" srcId="{E85E0A6D-0F31-4EE2-8CF2-68F2AF0F40E6}" destId="{AE9373FD-62FD-4EFB-A921-3007072D9DD5}" srcOrd="2" destOrd="0" presId="urn:microsoft.com/office/officeart/2005/8/layout/gear1"/>
    <dgm:cxn modelId="{663EFF0F-DB28-4832-9DE9-487BE43CCA6E}" type="presParOf" srcId="{E85E0A6D-0F31-4EE2-8CF2-68F2AF0F40E6}" destId="{3094C44C-45BA-4BEA-8584-85105A9A4256}" srcOrd="3" destOrd="0" presId="urn:microsoft.com/office/officeart/2005/8/layout/gear1"/>
    <dgm:cxn modelId="{A254EEAB-83CA-42AB-8F5C-1DC854B83EAF}" type="presParOf" srcId="{E85E0A6D-0F31-4EE2-8CF2-68F2AF0F40E6}" destId="{BBAF0152-3A90-4A35-8242-16D2A8546611}" srcOrd="4" destOrd="0" presId="urn:microsoft.com/office/officeart/2005/8/layout/gear1"/>
    <dgm:cxn modelId="{16FFE9FE-7C6D-4443-B227-B5CC3A84DED9}" type="presParOf" srcId="{E85E0A6D-0F31-4EE2-8CF2-68F2AF0F40E6}" destId="{ADF60B08-3E39-4E4F-90B5-E0FD7AABA7C7}" srcOrd="5" destOrd="0" presId="urn:microsoft.com/office/officeart/2005/8/layout/gear1"/>
    <dgm:cxn modelId="{849910D9-4E37-4108-A4FE-18BE91CB7148}" type="presParOf" srcId="{E85E0A6D-0F31-4EE2-8CF2-68F2AF0F40E6}" destId="{AA0861D5-3A7B-4CB6-90DA-E38D93F985DD}" srcOrd="6" destOrd="0" presId="urn:microsoft.com/office/officeart/2005/8/layout/gear1"/>
    <dgm:cxn modelId="{0B462E1E-C8A8-43A9-8CBF-D61389F261DF}" type="presParOf" srcId="{E85E0A6D-0F31-4EE2-8CF2-68F2AF0F40E6}" destId="{C31F33C8-E060-4F46-8320-3997A696110F}" srcOrd="7" destOrd="0" presId="urn:microsoft.com/office/officeart/2005/8/layout/gear1"/>
    <dgm:cxn modelId="{09866A7E-F20B-4443-9239-E1E8095FB88A}" type="presParOf" srcId="{E85E0A6D-0F31-4EE2-8CF2-68F2AF0F40E6}" destId="{2BF4E99A-5ECE-49BF-AB90-B52062605D88}" srcOrd="8" destOrd="0" presId="urn:microsoft.com/office/officeart/2005/8/layout/gear1"/>
    <dgm:cxn modelId="{4F47186B-A930-4365-8F51-A31A5CF61904}" type="presParOf" srcId="{E85E0A6D-0F31-4EE2-8CF2-68F2AF0F40E6}" destId="{864CEC53-7FDA-4B9F-90CB-4876B437B41F}" srcOrd="9" destOrd="0" presId="urn:microsoft.com/office/officeart/2005/8/layout/gear1"/>
    <dgm:cxn modelId="{20654DD1-5742-4D5F-B336-DCDE06411030}" type="presParOf" srcId="{E85E0A6D-0F31-4EE2-8CF2-68F2AF0F40E6}" destId="{D0B57069-8112-4EEF-9293-828EE8426585}" srcOrd="10" destOrd="0" presId="urn:microsoft.com/office/officeart/2005/8/layout/gear1"/>
    <dgm:cxn modelId="{42BFE29F-CD0E-4F02-92AA-D1ECFF037B14}" type="presParOf" srcId="{E85E0A6D-0F31-4EE2-8CF2-68F2AF0F40E6}" destId="{6C6BD4C0-9608-440C-953A-86CB0B2758C2}" srcOrd="11" destOrd="0" presId="urn:microsoft.com/office/officeart/2005/8/layout/gear1"/>
    <dgm:cxn modelId="{87007597-EEB0-42B1-8444-5ABB587AF109}" type="presParOf" srcId="{E85E0A6D-0F31-4EE2-8CF2-68F2AF0F40E6}" destId="{CCC027DD-FA63-4FCF-9293-756AE5FF0699}"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C59EAE-8592-4E8F-9638-1E513F4A982D}">
      <dsp:nvSpPr>
        <dsp:cNvPr id="0" name=""/>
        <dsp:cNvSpPr/>
      </dsp:nvSpPr>
      <dsp:spPr>
        <a:xfrm>
          <a:off x="3285360" y="1788362"/>
          <a:ext cx="2238077" cy="2238077"/>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a:solidFill>
                <a:srgbClr val="FFC000"/>
              </a:solidFill>
            </a:rPr>
            <a:t>Demand</a:t>
          </a:r>
        </a:p>
      </dsp:txBody>
      <dsp:txXfrm>
        <a:off x="3735313" y="2312621"/>
        <a:ext cx="1338171" cy="1150418"/>
      </dsp:txXfrm>
    </dsp:sp>
    <dsp:sp modelId="{3094C44C-45BA-4BEA-8584-85105A9A4256}">
      <dsp:nvSpPr>
        <dsp:cNvPr id="0" name=""/>
        <dsp:cNvSpPr/>
      </dsp:nvSpPr>
      <dsp:spPr>
        <a:xfrm>
          <a:off x="1766911" y="1149753"/>
          <a:ext cx="2097510" cy="1870251"/>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en-US" sz="1600" kern="1200">
              <a:solidFill>
                <a:srgbClr val="92D050"/>
              </a:solidFill>
            </a:rPr>
            <a:t>Transactional</a:t>
          </a:r>
          <a:endParaRPr lang="en-US" sz="1300" kern="1200">
            <a:solidFill>
              <a:srgbClr val="92D050"/>
            </a:solidFill>
          </a:endParaRPr>
        </a:p>
      </dsp:txBody>
      <dsp:txXfrm>
        <a:off x="2270787" y="1623440"/>
        <a:ext cx="1089758" cy="922877"/>
      </dsp:txXfrm>
    </dsp:sp>
    <dsp:sp modelId="{AA0861D5-3A7B-4CB6-90DA-E38D93F985DD}">
      <dsp:nvSpPr>
        <dsp:cNvPr id="0" name=""/>
        <dsp:cNvSpPr/>
      </dsp:nvSpPr>
      <dsp:spPr>
        <a:xfrm rot="20700000">
          <a:off x="2887112" y="179212"/>
          <a:ext cx="1594806" cy="1594806"/>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2">
                  <a:lumMod val="20000"/>
                  <a:lumOff val="80000"/>
                </a:schemeClr>
              </a:solidFill>
            </a:rPr>
            <a:t>Support</a:t>
          </a:r>
        </a:p>
      </dsp:txBody>
      <dsp:txXfrm rot="-20700000">
        <a:off x="3236900" y="529000"/>
        <a:ext cx="895231" cy="895231"/>
      </dsp:txXfrm>
    </dsp:sp>
    <dsp:sp modelId="{D0B57069-8112-4EEF-9293-828EE8426585}">
      <dsp:nvSpPr>
        <dsp:cNvPr id="0" name=""/>
        <dsp:cNvSpPr/>
      </dsp:nvSpPr>
      <dsp:spPr>
        <a:xfrm>
          <a:off x="3006062" y="1494208"/>
          <a:ext cx="2864739" cy="2864739"/>
        </a:xfrm>
        <a:prstGeom prst="circularArrow">
          <a:avLst>
            <a:gd name="adj1" fmla="val 4687"/>
            <a:gd name="adj2" fmla="val 299029"/>
            <a:gd name="adj3" fmla="val 2513213"/>
            <a:gd name="adj4" fmla="val 1586765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6BD4C0-9608-440C-953A-86CB0B2758C2}">
      <dsp:nvSpPr>
        <dsp:cNvPr id="0" name=""/>
        <dsp:cNvSpPr/>
      </dsp:nvSpPr>
      <dsp:spPr>
        <a:xfrm>
          <a:off x="1589105" y="942544"/>
          <a:ext cx="2081412" cy="2081412"/>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C027DD-FA63-4FCF-9293-756AE5FF0699}">
      <dsp:nvSpPr>
        <dsp:cNvPr id="0" name=""/>
        <dsp:cNvSpPr/>
      </dsp:nvSpPr>
      <dsp:spPr>
        <a:xfrm>
          <a:off x="2420146" y="-169573"/>
          <a:ext cx="2244181" cy="2244181"/>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B6FE8-6DE5-4C99-B500-FB7979B75D81}" type="datetimeFigureOut">
              <a:rPr lang="en-US" smtClean="0"/>
              <a:t>10/30/2025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46857A-FD71-44B3-AF9D-9B47A2515712}" type="slidenum">
              <a:rPr lang="en-US" smtClean="0"/>
              <a:t>‹#›</a:t>
            </a:fld>
            <a:endParaRPr lang="en-US"/>
          </a:p>
        </p:txBody>
      </p:sp>
    </p:spTree>
    <p:extLst>
      <p:ext uri="{BB962C8B-B14F-4D97-AF65-F5344CB8AC3E}">
        <p14:creationId xmlns:p14="http://schemas.microsoft.com/office/powerpoint/2010/main" val="2039001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4351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defTabSz="880556">
              <a:defRPr/>
            </a:pPr>
            <a:r>
              <a:rPr lang="en-US" b="1"/>
              <a:t>Dan </a:t>
            </a:r>
          </a:p>
          <a:p>
            <a:pPr defTabSz="880556">
              <a:defRPr/>
            </a:pPr>
            <a:endParaRPr lang="en-US"/>
          </a:p>
          <a:p>
            <a:pPr defTabSz="880556">
              <a:defRPr/>
            </a:pPr>
            <a:r>
              <a:rPr lang="en-US"/>
              <a:t>These are our expectations and ground rules. Let’s take a moment to walk thru them together </a:t>
            </a:r>
          </a:p>
          <a:p>
            <a:r>
              <a:rPr lang="en-US"/>
              <a:t>Ask Questions</a:t>
            </a:r>
          </a:p>
          <a:p>
            <a:r>
              <a:rPr lang="en-US"/>
              <a:t>Take notes</a:t>
            </a:r>
          </a:p>
          <a:p>
            <a:r>
              <a:rPr lang="en-US"/>
              <a:t>Please attend all sessions</a:t>
            </a:r>
          </a:p>
          <a:p>
            <a:r>
              <a:rPr lang="en-US"/>
              <a:t>Please reach out to us</a:t>
            </a:r>
          </a:p>
          <a:p>
            <a:r>
              <a:rPr lang="en-US"/>
              <a:t>Please do your best with assignments</a:t>
            </a:r>
          </a:p>
          <a:p>
            <a:r>
              <a:rPr lang="en-US"/>
              <a:t>Minimize distractions</a:t>
            </a:r>
          </a:p>
          <a:p>
            <a:r>
              <a:rPr lang="en-US"/>
              <a:t>Others?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4918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Calibri"/>
                <a:ea typeface="Calibri"/>
                <a:cs typeface="Calibri"/>
              </a:rPr>
              <a:t>Dan</a:t>
            </a:r>
          </a:p>
        </p:txBody>
      </p:sp>
      <p:sp>
        <p:nvSpPr>
          <p:cNvPr id="4" name="Slide Number Placeholder 3"/>
          <p:cNvSpPr>
            <a:spLocks noGrp="1"/>
          </p:cNvSpPr>
          <p:nvPr>
            <p:ph type="sldNum" sz="quarter" idx="5"/>
          </p:nvPr>
        </p:nvSpPr>
        <p:spPr/>
        <p:txBody>
          <a:bodyPr/>
          <a:lstStyle/>
          <a:p>
            <a:fld id="{8B46857A-FD71-44B3-AF9D-9B47A2515712}" type="slidenum">
              <a:rPr lang="en-US" smtClean="0"/>
              <a:t>11</a:t>
            </a:fld>
            <a:endParaRPr lang="en-US"/>
          </a:p>
        </p:txBody>
      </p:sp>
    </p:spTree>
    <p:extLst>
      <p:ext uri="{BB962C8B-B14F-4D97-AF65-F5344CB8AC3E}">
        <p14:creationId xmlns:p14="http://schemas.microsoft.com/office/powerpoint/2010/main" val="374758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Dan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1353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Share</a:t>
            </a:r>
            <a:r>
              <a:rPr lang="en-US" baseline="0"/>
              <a:t> with participants that one of the most common challenges to getting a VC to something more than a plan is for the right partners to be brought together and for there to be significant interest and value for everyone.  </a:t>
            </a:r>
          </a:p>
          <a:p>
            <a:r>
              <a:rPr lang="en-US" baseline="0"/>
              <a:t>There has to be ownership for the VC and or the multiple businesses that exist within the </a:t>
            </a:r>
            <a:r>
              <a:rPr lang="en-US" baseline="0" err="1"/>
              <a:t>Vchains</a:t>
            </a:r>
            <a:r>
              <a:rPr lang="en-US" baseline="0"/>
              <a:t>.</a:t>
            </a:r>
          </a:p>
          <a:p>
            <a:r>
              <a:rPr lang="en-US" baseline="0"/>
              <a:t>Ownership can take many forms? (read through slide) </a:t>
            </a:r>
          </a:p>
          <a:p>
            <a:r>
              <a:rPr lang="en-US" baseline="0"/>
              <a:t>It has to be clear (ownership has to be identified) in VC;  who are the business owners and who is taking responsibility to move the VC forward.</a:t>
            </a:r>
          </a:p>
          <a:p>
            <a:r>
              <a:rPr lang="en-US" baseline="0"/>
              <a:t>Community Coordinators play a significant role in assisting VC to move forward but they do not own the VC, they assist in facilitating the pieces of the VC and take on when RCAC is no longer providing Training, Facilitation or Technical Assistance.</a:t>
            </a:r>
          </a:p>
          <a:p>
            <a:endParaRPr lang="en-US" baseline="0"/>
          </a:p>
          <a:p>
            <a:r>
              <a:rPr lang="en-US" baseline="0"/>
              <a:t>Ask the participants who has ownership of their VC’s?</a:t>
            </a:r>
          </a:p>
          <a:p>
            <a:r>
              <a:rPr lang="en-US" baseline="0"/>
              <a:t>Record responses; brainstorm with the full group if some of the VCs have not determined who would take ownership and responsibility? Help think through this with the groups.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1740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1FE8E-6995-CFC4-3CEC-99CE1D884D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232AD-34F1-B277-907A-A68892C33190}"/>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0A8D7287-E8F7-27F4-3929-71732050B5C9}"/>
              </a:ext>
            </a:extLst>
          </p:cNvPr>
          <p:cNvSpPr>
            <a:spLocks noGrp="1"/>
          </p:cNvSpPr>
          <p:nvPr>
            <p:ph type="body" idx="1"/>
          </p:nvPr>
        </p:nvSpPr>
        <p:spPr/>
        <p:txBody>
          <a:bodyPr/>
          <a:lstStyle/>
          <a:p>
            <a:r>
              <a:rPr lang="en-US" b="1"/>
              <a:t>V</a:t>
            </a:r>
          </a:p>
        </p:txBody>
      </p:sp>
      <p:sp>
        <p:nvSpPr>
          <p:cNvPr id="4" name="Slide Number Placeholder 3">
            <a:extLst>
              <a:ext uri="{FF2B5EF4-FFF2-40B4-BE49-F238E27FC236}">
                <a16:creationId xmlns:a16="http://schemas.microsoft.com/office/drawing/2014/main" id="{2E6F023B-C8C7-B390-ED54-EDEC1393B5D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6060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5325"/>
            <a:ext cx="4645025" cy="3484563"/>
          </a:xfrm>
        </p:spPr>
      </p:sp>
      <p:sp>
        <p:nvSpPr>
          <p:cNvPr id="3" name="Notes Placeholder 2"/>
          <p:cNvSpPr>
            <a:spLocks noGrp="1"/>
          </p:cNvSpPr>
          <p:nvPr>
            <p:ph type="body" idx="1"/>
          </p:nvPr>
        </p:nvSpPr>
        <p:spPr/>
        <p:txBody>
          <a:bodyPr/>
          <a:lstStyle/>
          <a:p>
            <a:r>
              <a:rPr lang="en-US"/>
              <a:t>Talk through each box in the Discovery Canvas,</a:t>
            </a:r>
            <a:r>
              <a:rPr lang="en-US" baseline="0"/>
              <a:t> emphasize the PROBLEM -  SOLUTION -  CONNECTION</a:t>
            </a:r>
          </a:p>
          <a:p>
            <a:r>
              <a:rPr lang="en-US" baseline="0"/>
              <a:t>Pause to confirm understanding, this is often a new way of thinking for participants.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8143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5325"/>
            <a:ext cx="4645025" cy="3484563"/>
          </a:xfrm>
        </p:spPr>
      </p:sp>
      <p:sp>
        <p:nvSpPr>
          <p:cNvPr id="3" name="Notes Placeholder 2"/>
          <p:cNvSpPr>
            <a:spLocks noGrp="1"/>
          </p:cNvSpPr>
          <p:nvPr>
            <p:ph type="body" idx="1"/>
          </p:nvPr>
        </p:nvSpPr>
        <p:spPr/>
        <p:txBody>
          <a:bodyPr/>
          <a:lstStyle/>
          <a:p>
            <a:pPr fontAlgn="base"/>
            <a:r>
              <a:rPr lang="en-US" b="1">
                <a:cs typeface="Calibri"/>
              </a:rPr>
              <a:t>Amity:</a:t>
            </a:r>
            <a:endParaRPr lang="en-US" b="1"/>
          </a:p>
          <a:p>
            <a:endParaRPr lang="en-US"/>
          </a:p>
          <a:p>
            <a:r>
              <a:rPr lang="en-US">
                <a:cs typeface="Calibri"/>
              </a:rPr>
              <a:t>As Nick mentioned, </a:t>
            </a:r>
            <a:r>
              <a:rPr lang="en-US"/>
              <a:t>most Value Chains start with a “solution” already in mind.  This can make it difficult to think of the product, service or project being developed as the solution to a need or problem.  Assumptions about a potential customer's or a community's underlying problem are often made subconsciously without even realizing it.  It's important to take a step back, to double check that those assumptions are true, and to make sure the product, service or project is the solution to an actual problem; rather than an assumed problem.  </a:t>
            </a:r>
            <a:endParaRPr lang="en-US">
              <a:cs typeface="Calibri"/>
            </a:endParaRPr>
          </a:p>
          <a:p>
            <a:endParaRPr lang="en-US"/>
          </a:p>
          <a:p>
            <a:r>
              <a:rPr lang="en-US"/>
              <a:t>Often when we begin the discussion of reframing a value chain as the solution to a problem, we'll hear something like "I want to start a coffee shop.  The problem is we don't have one and we need one."  But, just because something doesn't already exist, that doesn't mean bringing it to the community solves a problem.  Lets take a step back and think about the actual problem a coffee shop solves.  Coffee shops typically have trained baristas that create high-quality espresso-based drinks using sophisticated commercial equipment with a variety of options for flavors and toppings.  The underlying problem a coffee shop actually solves is that people want these types of drinks (and are willing to pay for them) because they don't have the equipment, knowledge or ingredients to make them at home.  Perhaps the reason a coffee shop doesn't already exist is that the people who live in the community are just as happy drinking black coffee that they can make themselves at home.  Moving forward without confirming that a coffee shop solves a problem for its potential customers could spell disaster for the business if people in the community don't have the problem it was assumed they did.  </a:t>
            </a:r>
            <a:endParaRPr lang="en-US">
              <a:cs typeface="Calibri"/>
            </a:endParaRPr>
          </a:p>
          <a:p>
            <a:endParaRPr lang="en-US"/>
          </a:p>
          <a:p>
            <a:r>
              <a:rPr lang="en-US"/>
              <a:t>Completing the questions in the Problem section of the Ice House Discovery Canvas can help identify the underlying problem a product, service or project solves as well as any subconscious assumptions.  Lets look at the Problem section of the canvas closer in the context of the Community Scenario from Module #1. </a:t>
            </a:r>
            <a:endParaRPr lang="en-US">
              <a:cs typeface="Calibri"/>
            </a:endParaRPr>
          </a:p>
          <a:p>
            <a:endParaRPr lang="en-US"/>
          </a:p>
          <a:p>
            <a:r>
              <a:rPr lang="en-US"/>
              <a:t>Box One:  Describe the problem you want to solve.  You might answer this question by saying something like, the grocery store on the Reservation has only a limited selection of fresh fruits and vegetables that are expensive and not locally grown.  While this might seem like the problem to be solved, we need to dig a little deeper.  If most people in the community have large gardens and don't buy their produce from a store, having more fresh fruits and vegetables available at the local grocery store doesn't actually solve a problem.  A more accurate way to describe the underlying problem might be that community members, businesses and schools on the Reservation want affordable, locally-grown, fresh fruits and vegetables but don't have the space, time, knowledge or desire to grow their own.  Be careful tough.  Does this statement include any subconscious assumptions?  Until the Cooperative Farmers actually talk to potential customers this is just an assumption.  Maybe community members are just as happy to eat the inexpensive canned fruits and vegetables available at the local grocery store.  Or maybe the local restaurant and schools don't care whether the produce they use is locally-grown as long as its cheap.  </a:t>
            </a:r>
            <a:endParaRPr lang="en-US">
              <a:cs typeface="Calibri"/>
            </a:endParaRPr>
          </a:p>
          <a:p>
            <a:endParaRPr lang="en-US">
              <a:cs typeface="Calibri"/>
            </a:endParaRPr>
          </a:p>
          <a:p>
            <a:r>
              <a:rPr lang="en-US">
                <a:cs typeface="Calibri"/>
              </a:rPr>
              <a:t>The last question in Box One asks Why is this problem worth solving?  Potential answers to this question could reference the fact that community members want and deserve access to affordable locally-grown fresh produce. Other potential answers to this question could focus on how incorporating more fresh fruits and vegetables into community member's diets can improve chronic health issues or how growing these types of products locally can help address food sovereignty issues. </a:t>
            </a:r>
          </a:p>
          <a:p>
            <a:endParaRPr lang="en-US">
              <a:cs typeface="Calibri"/>
            </a:endParaRPr>
          </a:p>
          <a:p>
            <a:pPr fontAlgn="base"/>
            <a:r>
              <a:rPr lang="en-US">
                <a:cs typeface="Calibri"/>
              </a:rPr>
              <a:t>Box Two: Describe the type of people who have this problem.  You might say, that's easy - everyone on the Reservation.  This may seem like a simple answer, but again its important to dig a little deeper.  Does the statement include assumptions.  Its more than likely  there are community members who want affordable, locally-grown, fresh fruits and vegetables.  However, its also likely there is a segment of the population that doesn't really care.  A more accurate way to describe the people who have this problem might be individuals who live on the reservation that believe it is important to eat locally-grown produce.  Other potential descriptions could focus on community members with limited access to transportation who have difficulty driving to the Border Town or people with medical conditions who need high quality food and nutrients.  In all reality there are very few products or services whose customers include everyone.  The questions in box two are designed to help determine who should be considered a potential customer, whether they have any common traits (for example age, gender or location), and whether there are enough of them to make the Cooperative Farm a sustainable business.  </a:t>
            </a:r>
          </a:p>
          <a:p>
            <a:endParaRPr lang="en-US">
              <a:cs typeface="Calibri"/>
            </a:endParaRPr>
          </a:p>
          <a:p>
            <a:r>
              <a:rPr lang="en-US">
                <a:cs typeface="Calibri"/>
              </a:rPr>
              <a:t>Box Three:  How are they currently solving the problem?  Potential customers (remember these are only the people on the Reservation who care about eating locally-grown fresh produce for one reason or another) either drive to the Border Town, purchase from the grocery store's limited and expensive selection or eat canned fruits an vegetables even though they would rather have fresh.  The questions in box three are designed to help determine the sources of competition for the Cooperative Farm locally-grown fresh fruits and vegetables.  Are their other potential solutions?</a:t>
            </a:r>
          </a:p>
          <a:p>
            <a:endParaRPr lang="en-US">
              <a:cs typeface="Calibri"/>
            </a:endParaRPr>
          </a:p>
          <a:p>
            <a:endParaRPr lang="en-US">
              <a:cs typeface="Calibri"/>
            </a:endParaRPr>
          </a:p>
          <a:p>
            <a:pPr marL="628102" lvl="1" indent="-171300" fontAlgn="base">
              <a:buFont typeface="Arial" panose="020B0604020202020204" pitchFamily="34" charset="0"/>
              <a:buChar char="•"/>
            </a:pPr>
            <a:endParaRPr lang="en-US">
              <a:cs typeface="Calibri"/>
            </a:endParaRPr>
          </a:p>
          <a:p>
            <a:pPr marL="628102" lvl="1" indent="-171300" fontAlgn="base">
              <a:buFont typeface="Arial" panose="020B0604020202020204" pitchFamily="34" charset="0"/>
              <a:buChar char="•"/>
            </a:pPr>
            <a:endParaRPr lang="en-US">
              <a:cs typeface="Calibri"/>
            </a:endParaRPr>
          </a:p>
          <a:p>
            <a:pPr marL="456801" lvl="1" fontAlgn="base"/>
            <a:endParaRPr lang="en-US">
              <a:cs typeface="Calibri"/>
            </a:endParaRPr>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0637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5325"/>
            <a:ext cx="4645025" cy="3484563"/>
          </a:xfrm>
        </p:spPr>
      </p:sp>
      <p:sp>
        <p:nvSpPr>
          <p:cNvPr id="3" name="Notes Placeholder 2"/>
          <p:cNvSpPr>
            <a:spLocks noGrp="1"/>
          </p:cNvSpPr>
          <p:nvPr>
            <p:ph type="body" idx="1"/>
          </p:nvPr>
        </p:nvSpPr>
        <p:spPr/>
        <p:txBody>
          <a:bodyPr/>
          <a:lstStyle/>
          <a:p>
            <a:pPr fontAlgn="base"/>
            <a:endParaRPr lang="en-US"/>
          </a:p>
          <a:p>
            <a:r>
              <a:rPr lang="en-US">
                <a:cs typeface="Calibri"/>
              </a:rPr>
              <a:t> Dan Box Four:  What is the single most important feature of your solution?  You might say something like, affordable, locally-grown, fresh fruits and vegetables.  But that's really three features.  It's important to understand what potential customers care about most.  What most important?  Is the most important feature that the produce is affordable, locally-grown, OR fresh.  The Cooperative Farmers can guess which feature is most important to their customers, but what if they're wrong?  What if they guess that the most important feature is that the fruits and vegetables will be fresh, but what if affordability is actually more important to their potential customers than the freshness or where the produce is grown.      </a:t>
            </a:r>
          </a:p>
          <a:p>
            <a:endParaRPr lang="en-US">
              <a:cs typeface="Calibri"/>
            </a:endParaRPr>
          </a:p>
          <a:p>
            <a:r>
              <a:rPr lang="en-US">
                <a:cs typeface="Calibri"/>
              </a:rPr>
              <a:t>The last question in box four asks, How will you know if others are interested in your solution?  This is a really important question!  There is a lot of money, time and effort involved in developing a new product, service, or project.  For example, the Cooperative Farmers have to invest money and time in leasing the land, purchasing equipment, purchasing the seeds and supplies, growing the vegetables, and harvesting them.  It would be a shame for them to invest all that time and effort only to learn that their potential customers don't want to pay more for locally-grown fresh produce than they do canned or frozen fruits and vegetables.  Often the best answer to this question is, I plan to go out and talk to my potential customers. </a:t>
            </a:r>
          </a:p>
          <a:p>
            <a:endParaRPr lang="en-US">
              <a:cs typeface="Calibri"/>
            </a:endParaRPr>
          </a:p>
          <a:p>
            <a:r>
              <a:rPr lang="en-US">
                <a:cs typeface="Calibri"/>
              </a:rPr>
              <a:t>Box Five:  How is your idea better than existing solutions.  This question is designed to help you think about how your product, service, or project is better than the ones offered by the competition?  How will you ensure potential customers buy from you rather than the competition.  Perhaps the Cooperative Farmers could offer exceptional customer service which could include printed cards with recipe ideas for the produce they are selling that week or perhaps they can offer free home delivery to Tribal elders. </a:t>
            </a:r>
          </a:p>
          <a:p>
            <a:endParaRPr lang="en-US">
              <a:cs typeface="Calibri"/>
            </a:endParaRPr>
          </a:p>
          <a:p>
            <a:r>
              <a:rPr lang="en-US">
                <a:cs typeface="Calibri"/>
              </a:rPr>
              <a:t>Box Six:  Will people be willing to pay for your solution?  There's another important question that should be included with this question.  Will people be willing to pay for your solution and if so, how much?  Its not only important to know that potential customers will pay for a product or service, but how much they are willing to pay.  For example, if the Farmers Cooperative needs to sell a pound of carrots for $2.29 in order for the farm to be sustainable but people are only willing to pay $1.89 a pound for fresh locally-grown carrots because they can buy frozen carrots at the store for $1.29 a pound that important information to know.  </a:t>
            </a:r>
          </a:p>
          <a:p>
            <a:endParaRPr lang="en-US"/>
          </a:p>
          <a:p>
            <a:r>
              <a:rPr lang="en-US"/>
              <a:t>Completing the questions in the Solution section of the Ice House Discovery Canvas can help begin to think about how your produce, service, or project is better than the alternatives and how you will ensure potential customers buy from you; rather than the competition. </a:t>
            </a:r>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3311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B58B3-FCF3-AB88-4789-89216873B4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513FF1-393C-F75C-7627-ECF28E09995E}"/>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AD982849-CB80-7992-A7A4-DEF031E7ADE8}"/>
              </a:ext>
            </a:extLst>
          </p:cNvPr>
          <p:cNvSpPr>
            <a:spLocks noGrp="1"/>
          </p:cNvSpPr>
          <p:nvPr>
            <p:ph type="body" idx="1"/>
          </p:nvPr>
        </p:nvSpPr>
        <p:spPr/>
        <p:txBody>
          <a:bodyPr/>
          <a:lstStyle/>
          <a:p>
            <a:r>
              <a:rPr lang="en-US" b="1"/>
              <a:t>V</a:t>
            </a:r>
          </a:p>
        </p:txBody>
      </p:sp>
      <p:sp>
        <p:nvSpPr>
          <p:cNvPr id="4" name="Slide Number Placeholder 3">
            <a:extLst>
              <a:ext uri="{FF2B5EF4-FFF2-40B4-BE49-F238E27FC236}">
                <a16:creationId xmlns:a16="http://schemas.microsoft.com/office/drawing/2014/main" id="{0320E06A-E99D-5850-7EC0-127A2D9873E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9109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5325"/>
            <a:ext cx="4645025" cy="3484563"/>
          </a:xfrm>
        </p:spPr>
      </p:sp>
      <p:sp>
        <p:nvSpPr>
          <p:cNvPr id="3" name="Notes Placeholder 2"/>
          <p:cNvSpPr>
            <a:spLocks noGrp="1"/>
          </p:cNvSpPr>
          <p:nvPr>
            <p:ph type="body" idx="1"/>
          </p:nvPr>
        </p:nvSpPr>
        <p:spPr/>
        <p:txBody>
          <a:bodyPr/>
          <a:lstStyle/>
          <a:p>
            <a:pPr defTabSz="880621">
              <a:defRPr/>
            </a:pPr>
            <a:r>
              <a:rPr lang="en-US" i="1"/>
              <a:t>Liz </a:t>
            </a:r>
          </a:p>
          <a:p>
            <a:r>
              <a:rPr lang="en-US"/>
              <a:t>You can think of a value chain as a</a:t>
            </a:r>
            <a:r>
              <a:rPr lang="en-US" baseline="0"/>
              <a:t> business model-</a:t>
            </a:r>
          </a:p>
          <a:p>
            <a:pPr marL="165117" indent="-165117">
              <a:buFont typeface="Arial" panose="020B0604020202020204" pitchFamily="34" charset="0"/>
              <a:buChar char="•"/>
            </a:pPr>
            <a:r>
              <a:rPr lang="en-US" baseline="0"/>
              <a:t>Businesses and services linked together</a:t>
            </a:r>
          </a:p>
          <a:p>
            <a:pPr marL="165117" indent="-165117">
              <a:buFont typeface="Arial" panose="020B0604020202020204" pitchFamily="34" charset="0"/>
              <a:buChar char="•"/>
            </a:pPr>
            <a:r>
              <a:rPr lang="en-US" baseline="0"/>
              <a:t>To take a product, service, or sector to the consumer and market</a:t>
            </a:r>
          </a:p>
          <a:p>
            <a:pPr marL="165117" indent="-165117">
              <a:buFont typeface="Arial" panose="020B0604020202020204" pitchFamily="34" charset="0"/>
              <a:buChar char="•"/>
            </a:pPr>
            <a:r>
              <a:rPr lang="en-US" baseline="0"/>
              <a:t>A value chain encompasses Everything it takes from start to finish- your connecting community assets with market demand, to build lasting </a:t>
            </a:r>
            <a:r>
              <a:rPr lang="en-US" baseline="0" err="1"/>
              <a:t>livlihoods</a:t>
            </a:r>
            <a:endParaRPr lang="en-US"/>
          </a:p>
          <a:p>
            <a:r>
              <a:rPr lang="en-US"/>
              <a:t>Here</a:t>
            </a:r>
            <a:r>
              <a:rPr lang="en-US" baseline="0"/>
              <a:t> are some sectors that could have a </a:t>
            </a:r>
            <a:r>
              <a:rPr lang="en-US" baseline="0" err="1"/>
              <a:t>vc</a:t>
            </a:r>
            <a:r>
              <a:rPr lang="en-US" baseline="0"/>
              <a:t>. </a:t>
            </a:r>
            <a:endParaRPr lang="en-US"/>
          </a:p>
        </p:txBody>
      </p:sp>
      <p:sp>
        <p:nvSpPr>
          <p:cNvPr id="4" name="Slide Number Placeholder 3"/>
          <p:cNvSpPr>
            <a:spLocks noGrp="1"/>
          </p:cNvSpPr>
          <p:nvPr>
            <p:ph type="sldNum" sz="quarter" idx="10"/>
          </p:nvPr>
        </p:nvSpPr>
        <p:spPr/>
        <p:txBody>
          <a:bodyPr/>
          <a:lstStyle/>
          <a:p>
            <a:pPr marL="0" marR="0" lvl="0" indent="0" algn="r" defTabSz="913602"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602"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1467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FAAB6-4F29-AF9B-7F09-67F273C39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268AD-7729-7D8E-ED2C-3859399CD49A}"/>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34DE699E-ED8B-E23D-B8FF-F5D6AF439E12}"/>
              </a:ext>
            </a:extLst>
          </p:cNvPr>
          <p:cNvSpPr>
            <a:spLocks noGrp="1"/>
          </p:cNvSpPr>
          <p:nvPr>
            <p:ph type="body" idx="1"/>
          </p:nvPr>
        </p:nvSpPr>
        <p:spPr/>
        <p:txBody>
          <a:bodyPr/>
          <a:lstStyle/>
          <a:p>
            <a:r>
              <a:rPr lang="en-US" b="1"/>
              <a:t>V</a:t>
            </a:r>
          </a:p>
        </p:txBody>
      </p:sp>
      <p:sp>
        <p:nvSpPr>
          <p:cNvPr id="4" name="Slide Number Placeholder 3">
            <a:extLst>
              <a:ext uri="{FF2B5EF4-FFF2-40B4-BE49-F238E27FC236}">
                <a16:creationId xmlns:a16="http://schemas.microsoft.com/office/drawing/2014/main" id="{BD18AB0A-848F-B42F-2D22-F7527B64981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467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5325"/>
            <a:ext cx="4645025" cy="3484563"/>
          </a:xfrm>
        </p:spPr>
      </p:sp>
      <p:sp>
        <p:nvSpPr>
          <p:cNvPr id="3" name="Notes Placeholder 2"/>
          <p:cNvSpPr>
            <a:spLocks noGrp="1"/>
          </p:cNvSpPr>
          <p:nvPr>
            <p:ph type="body" idx="1"/>
          </p:nvPr>
        </p:nvSpPr>
        <p:spPr/>
        <p:txBody>
          <a:bodyPr/>
          <a:lstStyle/>
          <a:p>
            <a:pPr defTabSz="880621">
              <a:defRPr/>
            </a:pPr>
            <a:r>
              <a:rPr lang="en-US" i="1"/>
              <a:t>Dan: </a:t>
            </a:r>
          </a:p>
          <a:p>
            <a:r>
              <a:rPr lang="es-CO" err="1"/>
              <a:t>What</a:t>
            </a:r>
            <a:r>
              <a:rPr lang="es-CO"/>
              <a:t> do </a:t>
            </a:r>
            <a:r>
              <a:rPr lang="es-CO" err="1"/>
              <a:t>you</a:t>
            </a:r>
            <a:r>
              <a:rPr lang="es-CO"/>
              <a:t> </a:t>
            </a:r>
            <a:r>
              <a:rPr lang="es-CO" err="1"/>
              <a:t>see</a:t>
            </a:r>
            <a:r>
              <a:rPr lang="es-CO"/>
              <a:t> in </a:t>
            </a:r>
            <a:r>
              <a:rPr lang="es-CO" err="1"/>
              <a:t>this</a:t>
            </a:r>
            <a:r>
              <a:rPr lang="es-CO"/>
              <a:t> </a:t>
            </a:r>
            <a:r>
              <a:rPr lang="es-CO" err="1"/>
              <a:t>one</a:t>
            </a:r>
            <a:r>
              <a:rPr lang="es-CO"/>
              <a:t>?</a:t>
            </a:r>
          </a:p>
          <a:p>
            <a:pPr marL="165117" indent="-165117">
              <a:buFont typeface="Arial" panose="020B0604020202020204" pitchFamily="34" charset="0"/>
              <a:buChar char="•"/>
            </a:pPr>
            <a:r>
              <a:rPr lang="en-US"/>
              <a:t>Rolling along with ease</a:t>
            </a:r>
          </a:p>
          <a:p>
            <a:pPr marL="165117" indent="-165117">
              <a:buFont typeface="Arial" panose="020B0604020202020204" pitchFamily="34" charset="0"/>
              <a:buChar char="•"/>
            </a:pPr>
            <a:r>
              <a:rPr lang="en-US"/>
              <a:t>Smiling faces</a:t>
            </a:r>
          </a:p>
          <a:p>
            <a:pPr marL="165117" indent="-165117">
              <a:buFont typeface="Arial" panose="020B0604020202020204" pitchFamily="34" charset="0"/>
              <a:buChar char="•"/>
            </a:pPr>
            <a:r>
              <a:rPr lang="en-US"/>
              <a:t>Assume folks are working together</a:t>
            </a:r>
            <a:r>
              <a:rPr lang="en-US" baseline="0"/>
              <a:t>  “ in it together”</a:t>
            </a:r>
          </a:p>
          <a:p>
            <a:pPr lvl="0"/>
            <a:r>
              <a:rPr lang="en-US"/>
              <a:t>Value Chains buy the products that are best for the community.</a:t>
            </a:r>
          </a:p>
          <a:p>
            <a:pPr lvl="0"/>
            <a:r>
              <a:rPr lang="en-US"/>
              <a:t>Focused on community benefits and care about local ownership and prosperity for all.</a:t>
            </a:r>
          </a:p>
          <a:p>
            <a:endParaRPr lang="es-CO"/>
          </a:p>
        </p:txBody>
      </p:sp>
      <p:sp>
        <p:nvSpPr>
          <p:cNvPr id="4" name="Slide Number Placeholder 3"/>
          <p:cNvSpPr>
            <a:spLocks noGrp="1"/>
          </p:cNvSpPr>
          <p:nvPr>
            <p:ph type="sldNum" sz="quarter" idx="10"/>
          </p:nvPr>
        </p:nvSpPr>
        <p:spPr/>
        <p:txBody>
          <a:bodyPr/>
          <a:lstStyle/>
          <a:p>
            <a:pPr marL="0" marR="0" lvl="0" indent="0" algn="r" defTabSz="913602"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602"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9386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5325"/>
            <a:ext cx="4645025" cy="3484563"/>
          </a:xfrm>
        </p:spPr>
      </p:sp>
      <p:sp>
        <p:nvSpPr>
          <p:cNvPr id="3" name="Notes Placeholder 2"/>
          <p:cNvSpPr>
            <a:spLocks noGrp="1"/>
          </p:cNvSpPr>
          <p:nvPr>
            <p:ph type="body" idx="1"/>
          </p:nvPr>
        </p:nvSpPr>
        <p:spPr/>
        <p:txBody>
          <a:bodyPr/>
          <a:lstStyle/>
          <a:p>
            <a:pPr defTabSz="880621">
              <a:defRPr/>
            </a:pPr>
            <a:r>
              <a:rPr lang="en-US"/>
              <a:t> Dan - Value Chain Partners: The group of “actors” linked together that get a sector of products or services to the market</a:t>
            </a:r>
          </a:p>
          <a:p>
            <a:endParaRPr lang="en-US"/>
          </a:p>
        </p:txBody>
      </p:sp>
      <p:sp>
        <p:nvSpPr>
          <p:cNvPr id="4" name="Slide Number Placeholder 3"/>
          <p:cNvSpPr>
            <a:spLocks noGrp="1"/>
          </p:cNvSpPr>
          <p:nvPr>
            <p:ph type="sldNum" sz="quarter" idx="10"/>
          </p:nvPr>
        </p:nvSpPr>
        <p:spPr/>
        <p:txBody>
          <a:bodyPr/>
          <a:lstStyle/>
          <a:p>
            <a:pPr marL="0" marR="0" lvl="0" indent="0" algn="r" defTabSz="913602"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360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5205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Dan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43946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lgn="l" rtl="0" fontAlgn="base"/>
            <a:r>
              <a:rPr lang="en-US" sz="1900" b="1" dirty="0">
                <a:solidFill>
                  <a:srgbClr val="000000"/>
                </a:solidFill>
                <a:latin typeface="Calibri" panose="020F0502020204030204" pitchFamily="34" charset="0"/>
              </a:rPr>
              <a:t>Direct benefit:</a:t>
            </a:r>
            <a:r>
              <a:rPr lang="en-US" sz="1900" dirty="0">
                <a:solidFill>
                  <a:srgbClr val="000000"/>
                </a:solidFill>
                <a:latin typeface="Calibri" panose="020F0502020204030204" pitchFamily="34" charset="0"/>
              </a:rPr>
              <a:t> Self-interest and shared interest. Typically, what draws a partner into participation and investment in the value chain is something that will fulfill their self-interest. Self-interest can have many facets, not all of them financial. Here is a simple partial list of self-interest motivators:</a:t>
            </a:r>
            <a:r>
              <a:rPr lang="en-US" sz="19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900" dirty="0">
                <a:solidFill>
                  <a:srgbClr val="000000"/>
                </a:solidFill>
                <a:latin typeface="Calibri" panose="020F0502020204030204" pitchFamily="34" charset="0"/>
              </a:rPr>
              <a:t>Saves cost </a:t>
            </a:r>
            <a:r>
              <a:rPr lang="en-US" sz="19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900" dirty="0">
                <a:solidFill>
                  <a:srgbClr val="000000"/>
                </a:solidFill>
                <a:latin typeface="Calibri" panose="020F0502020204030204" pitchFamily="34" charset="0"/>
              </a:rPr>
              <a:t>Stabilizes price </a:t>
            </a:r>
            <a:r>
              <a:rPr lang="en-US" sz="19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900" dirty="0">
                <a:solidFill>
                  <a:srgbClr val="000000"/>
                </a:solidFill>
                <a:latin typeface="Calibri" panose="020F0502020204030204" pitchFamily="34" charset="0"/>
              </a:rPr>
              <a:t>Ensures reliable supply </a:t>
            </a:r>
            <a:r>
              <a:rPr lang="en-US" sz="19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900" dirty="0">
                <a:solidFill>
                  <a:srgbClr val="000000"/>
                </a:solidFill>
                <a:latin typeface="Calibri" panose="020F0502020204030204" pitchFamily="34" charset="0"/>
              </a:rPr>
              <a:t>Creates local supply </a:t>
            </a:r>
            <a:r>
              <a:rPr lang="en-US" sz="19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900" dirty="0">
                <a:solidFill>
                  <a:srgbClr val="000000"/>
                </a:solidFill>
                <a:latin typeface="Calibri" panose="020F0502020204030204" pitchFamily="34" charset="0"/>
              </a:rPr>
              <a:t>Produces better quality </a:t>
            </a:r>
            <a:r>
              <a:rPr lang="en-US" sz="19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900" dirty="0">
                <a:solidFill>
                  <a:srgbClr val="000000"/>
                </a:solidFill>
                <a:latin typeface="Calibri" panose="020F0502020204030204" pitchFamily="34" charset="0"/>
              </a:rPr>
              <a:t>Increases self-sufficiency </a:t>
            </a:r>
            <a:r>
              <a:rPr lang="en-US" sz="19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900" dirty="0">
                <a:solidFill>
                  <a:srgbClr val="000000"/>
                </a:solidFill>
                <a:latin typeface="Calibri" panose="020F0502020204030204" pitchFamily="34" charset="0"/>
              </a:rPr>
              <a:t>Provides access to new markets </a:t>
            </a:r>
            <a:r>
              <a:rPr lang="en-US" sz="19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900" dirty="0">
                <a:solidFill>
                  <a:srgbClr val="000000"/>
                </a:solidFill>
                <a:latin typeface="Calibri" panose="020F0502020204030204" pitchFamily="34" charset="0"/>
              </a:rPr>
              <a:t>Diversifies product mix </a:t>
            </a:r>
            <a:r>
              <a:rPr lang="en-US" sz="19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900" dirty="0">
                <a:solidFill>
                  <a:srgbClr val="000000"/>
                </a:solidFill>
                <a:latin typeface="Calibri" panose="020F0502020204030204" pitchFamily="34" charset="0"/>
              </a:rPr>
              <a:t>Develops marketable skill or capacity </a:t>
            </a:r>
            <a:r>
              <a:rPr lang="en-US" sz="19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900" dirty="0">
                <a:solidFill>
                  <a:srgbClr val="000000"/>
                </a:solidFill>
                <a:latin typeface="Calibri" panose="020F0502020204030204" pitchFamily="34" charset="0"/>
              </a:rPr>
              <a:t>Fulfills mission </a:t>
            </a:r>
            <a:r>
              <a:rPr lang="en-US" sz="19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900" dirty="0">
                <a:solidFill>
                  <a:srgbClr val="000000"/>
                </a:solidFill>
                <a:latin typeface="Calibri" panose="020F0502020204030204" pitchFamily="34" charset="0"/>
              </a:rPr>
              <a:t>Improves image </a:t>
            </a:r>
            <a:r>
              <a:rPr lang="en-US" sz="19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900" dirty="0">
                <a:solidFill>
                  <a:srgbClr val="000000"/>
                </a:solidFill>
                <a:latin typeface="Calibri" panose="020F0502020204030204" pitchFamily="34" charset="0"/>
              </a:rPr>
              <a:t>Creates more jobs </a:t>
            </a:r>
            <a:r>
              <a:rPr lang="en-US" sz="19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900" dirty="0">
                <a:solidFill>
                  <a:srgbClr val="000000"/>
                </a:solidFill>
                <a:latin typeface="Calibri" panose="020F0502020204030204" pitchFamily="34" charset="0"/>
              </a:rPr>
              <a:t>Creates better jobs </a:t>
            </a:r>
            <a:r>
              <a:rPr lang="en-US" sz="19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900" dirty="0">
                <a:solidFill>
                  <a:srgbClr val="000000"/>
                </a:solidFill>
                <a:latin typeface="Calibri" panose="020F0502020204030204" pitchFamily="34" charset="0"/>
              </a:rPr>
              <a:t>Increases income </a:t>
            </a:r>
            <a:r>
              <a:rPr lang="en-US" sz="19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900" dirty="0">
                <a:solidFill>
                  <a:srgbClr val="000000"/>
                </a:solidFill>
                <a:latin typeface="Calibri" panose="020F0502020204030204" pitchFamily="34" charset="0"/>
              </a:rPr>
              <a:t>Reduces time wasted </a:t>
            </a:r>
            <a:r>
              <a:rPr lang="en-US" sz="19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900" dirty="0">
                <a:solidFill>
                  <a:srgbClr val="000000"/>
                </a:solidFill>
                <a:latin typeface="Calibri" panose="020F0502020204030204" pitchFamily="34" charset="0"/>
              </a:rPr>
              <a:t>Uses abandoned facility </a:t>
            </a:r>
            <a:r>
              <a:rPr lang="en-US" sz="19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900" dirty="0">
                <a:solidFill>
                  <a:srgbClr val="000000"/>
                </a:solidFill>
                <a:latin typeface="Calibri" panose="020F0502020204030204" pitchFamily="34" charset="0"/>
              </a:rPr>
              <a:t>Increases connections to power </a:t>
            </a:r>
            <a:r>
              <a:rPr lang="en-US" sz="19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900" dirty="0">
                <a:solidFill>
                  <a:srgbClr val="444444"/>
                </a:solidFill>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900" b="1" dirty="0">
                <a:solidFill>
                  <a:srgbClr val="000000"/>
                </a:solidFill>
                <a:latin typeface="Calibri" panose="020F0502020204030204" pitchFamily="34" charset="0"/>
              </a:rPr>
              <a:t>The Broader benefit: </a:t>
            </a:r>
            <a:r>
              <a:rPr lang="en-US" sz="1900" dirty="0">
                <a:solidFill>
                  <a:srgbClr val="000000"/>
                </a:solidFill>
                <a:latin typeface="Calibri" panose="020F0502020204030204" pitchFamily="34" charset="0"/>
              </a:rPr>
              <a:t>Common interest. It is also important to look beyond direct benefits to broader benefits produced by a WealthWorks value chain. This can include benefits produced by the value chain that accrue to those people, places or businesses outside of the value chain. For example, Youth entrepreneurship program in the community can have broader benefits like becoming active leaders in the community, and showing up and contributing ideas at town meetings. The impacts are much more broad than just the program itself and can engage potential support partners. So, ask yourself "What broader benefits will this value chain produce for those outside the value chain?" And "Who is it that will benefit?" These can help expand your network of support.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1569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Dan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1293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5325"/>
            <a:ext cx="4645025" cy="3484563"/>
          </a:xfrm>
        </p:spPr>
      </p:sp>
      <p:sp>
        <p:nvSpPr>
          <p:cNvPr id="3" name="Notes Placeholder 2"/>
          <p:cNvSpPr>
            <a:spLocks noGrp="1"/>
          </p:cNvSpPr>
          <p:nvPr>
            <p:ph type="body" idx="1"/>
          </p:nvPr>
        </p:nvSpPr>
        <p:spPr/>
        <p:txBody>
          <a:bodyPr/>
          <a:lstStyle/>
          <a:p>
            <a:pPr defTabSz="913602">
              <a:defRPr/>
            </a:pPr>
            <a:r>
              <a:rPr lang="en-US" i="1"/>
              <a:t>Dan: </a:t>
            </a:r>
          </a:p>
          <a:p>
            <a:r>
              <a:rPr lang="en-US" i="1"/>
              <a:t>Now that we understand how Value Chains are constructed, we are going to ask you to create a Value Chain for your project.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673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5325"/>
            <a:ext cx="4645025" cy="3484563"/>
          </a:xfrm>
        </p:spPr>
      </p:sp>
      <p:sp>
        <p:nvSpPr>
          <p:cNvPr id="3" name="Notes Placeholder 2"/>
          <p:cNvSpPr>
            <a:spLocks noGrp="1"/>
          </p:cNvSpPr>
          <p:nvPr>
            <p:ph type="body" idx="1"/>
          </p:nvPr>
        </p:nvSpPr>
        <p:spPr/>
        <p:txBody>
          <a:bodyPr/>
          <a:lstStyle/>
          <a:p>
            <a:r>
              <a:rPr lang="en-US"/>
              <a:t>Count everyone off- 1 or 2</a:t>
            </a:r>
          </a:p>
          <a:p>
            <a:r>
              <a:rPr lang="en-US"/>
              <a:t>Each group gets the set of sticky notes  COLORS</a:t>
            </a:r>
          </a:p>
          <a:p>
            <a:r>
              <a:rPr lang="en-US"/>
              <a:t>Arrange on flip charts or wall  </a:t>
            </a:r>
          </a:p>
          <a:p>
            <a:endParaRPr lang="en-US"/>
          </a:p>
          <a:p>
            <a:pPr lvl="0"/>
            <a:endParaRPr lang="en-US"/>
          </a:p>
          <a:p>
            <a:endParaRPr lang="en-US" baseline="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05457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5325"/>
            <a:ext cx="4645025" cy="348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2349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667D2-8C02-E994-346B-91E83E88B0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77FBF3-E313-8719-7688-D255544EB3FE}"/>
              </a:ext>
            </a:extLst>
          </p:cNvPr>
          <p:cNvSpPr>
            <a:spLocks noGrp="1" noRot="1" noChangeAspect="1"/>
          </p:cNvSpPr>
          <p:nvPr>
            <p:ph type="sldImg"/>
          </p:nvPr>
        </p:nvSpPr>
        <p:spPr>
          <a:xfrm>
            <a:off x="1179513" y="695325"/>
            <a:ext cx="4645025" cy="3484563"/>
          </a:xfrm>
        </p:spPr>
      </p:sp>
      <p:sp>
        <p:nvSpPr>
          <p:cNvPr id="3" name="Notes Placeholder 2">
            <a:extLst>
              <a:ext uri="{FF2B5EF4-FFF2-40B4-BE49-F238E27FC236}">
                <a16:creationId xmlns:a16="http://schemas.microsoft.com/office/drawing/2014/main" id="{7518D04D-7A58-F0A3-3031-13AB68AD2348}"/>
              </a:ext>
            </a:extLst>
          </p:cNvPr>
          <p:cNvSpPr>
            <a:spLocks noGrp="1"/>
          </p:cNvSpPr>
          <p:nvPr>
            <p:ph type="body" idx="1"/>
          </p:nvPr>
        </p:nvSpPr>
        <p:spPr/>
        <p:txBody>
          <a:bodyPr/>
          <a:lstStyle/>
          <a:p>
            <a:pPr defTabSz="913602">
              <a:defRPr/>
            </a:pPr>
            <a:r>
              <a:rPr lang="en-US" i="1"/>
              <a:t>Dan: </a:t>
            </a:r>
          </a:p>
          <a:p>
            <a:r>
              <a:rPr lang="en-US" i="1"/>
              <a:t>Now that we understand how Value Chains are constructed, we are going to ask you to create a Value Chain for your project. </a:t>
            </a:r>
            <a:endParaRPr lang="en-US"/>
          </a:p>
        </p:txBody>
      </p:sp>
      <p:sp>
        <p:nvSpPr>
          <p:cNvPr id="4" name="Slide Number Placeholder 3">
            <a:extLst>
              <a:ext uri="{FF2B5EF4-FFF2-40B4-BE49-F238E27FC236}">
                <a16:creationId xmlns:a16="http://schemas.microsoft.com/office/drawing/2014/main" id="{5D48E109-8DAC-50B7-A2C4-FA89EC5F865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9885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75FD1-53ED-B908-86FE-5FF307A087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49D94C-E71F-9210-BAD2-DB90A7B280BE}"/>
              </a:ext>
            </a:extLst>
          </p:cNvPr>
          <p:cNvSpPr>
            <a:spLocks noGrp="1" noRot="1" noChangeAspect="1"/>
          </p:cNvSpPr>
          <p:nvPr>
            <p:ph type="sldImg"/>
          </p:nvPr>
        </p:nvSpPr>
        <p:spPr>
          <a:xfrm>
            <a:off x="1179513" y="695325"/>
            <a:ext cx="4645025" cy="3484563"/>
          </a:xfrm>
        </p:spPr>
      </p:sp>
      <p:sp>
        <p:nvSpPr>
          <p:cNvPr id="3" name="Notes Placeholder 2">
            <a:extLst>
              <a:ext uri="{FF2B5EF4-FFF2-40B4-BE49-F238E27FC236}">
                <a16:creationId xmlns:a16="http://schemas.microsoft.com/office/drawing/2014/main" id="{8E7E3A7D-5433-1B28-A385-F835DF860FDB}"/>
              </a:ext>
            </a:extLst>
          </p:cNvPr>
          <p:cNvSpPr>
            <a:spLocks noGrp="1"/>
          </p:cNvSpPr>
          <p:nvPr>
            <p:ph type="body" idx="1"/>
          </p:nvPr>
        </p:nvSpPr>
        <p:spPr/>
        <p:txBody>
          <a:bodyPr/>
          <a:lstStyle/>
          <a:p>
            <a:pPr defTabSz="913602">
              <a:defRPr/>
            </a:pPr>
            <a:r>
              <a:rPr lang="en-US" i="1"/>
              <a:t>Dan: </a:t>
            </a:r>
          </a:p>
          <a:p>
            <a:r>
              <a:rPr lang="en-US" i="1"/>
              <a:t>Now that we understand how Value Chains are constructed, we are going to ask you to create a Value Chain for your project. </a:t>
            </a:r>
            <a:endParaRPr lang="en-US"/>
          </a:p>
        </p:txBody>
      </p:sp>
      <p:sp>
        <p:nvSpPr>
          <p:cNvPr id="4" name="Slide Number Placeholder 3">
            <a:extLst>
              <a:ext uri="{FF2B5EF4-FFF2-40B4-BE49-F238E27FC236}">
                <a16:creationId xmlns:a16="http://schemas.microsoft.com/office/drawing/2014/main" id="{E6D12474-1D68-4021-02CD-452CF321A0D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7660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6:notes"/>
          <p:cNvSpPr>
            <a:spLocks noGrp="1" noRot="1" noChangeAspect="1"/>
          </p:cNvSpPr>
          <p:nvPr>
            <p:ph type="sldImg" idx="2"/>
          </p:nvPr>
        </p:nvSpPr>
        <p:spPr>
          <a:xfrm>
            <a:off x="1333500" y="1163638"/>
            <a:ext cx="4191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6: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Facilitators self introduction  and offer a brief small business and or small business coaching background.</a:t>
            </a:r>
            <a:endParaRPr/>
          </a:p>
        </p:txBody>
      </p:sp>
      <p:sp>
        <p:nvSpPr>
          <p:cNvPr id="228" name="Google Shape;228;p6: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a:t>Dan</a:t>
            </a:r>
            <a:endParaRPr lang="en-US"/>
          </a:p>
          <a:p>
            <a:endParaRPr lang="en-US"/>
          </a:p>
          <a:p>
            <a:r>
              <a:rPr lang="en-US"/>
              <a:t>8am – 2pm, same location </a:t>
            </a:r>
          </a:p>
          <a:p>
            <a:endParaRPr lang="en-US"/>
          </a:p>
          <a:p>
            <a:r>
              <a:rPr lang="en-US"/>
              <a:t>Remind folks that they can join when they can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79901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371600" y="1143000"/>
            <a:ext cx="4114800" cy="3086100"/>
          </a:xfrm>
          <a:ln/>
        </p:spPr>
      </p:sp>
      <p:sp>
        <p:nvSpPr>
          <p:cNvPr id="88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Record on a flip chart the class participants opinions on what they liked and disliked in today’s training. Use probing questions if needed to identify things that worked well or did not work well</a:t>
            </a:r>
          </a:p>
          <a:p>
            <a:endParaRPr lang="en-US"/>
          </a:p>
          <a:p>
            <a:endParaRPr lang="en-US"/>
          </a:p>
        </p:txBody>
      </p:sp>
      <p:sp>
        <p:nvSpPr>
          <p:cNvPr id="88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330">
              <a:defRPr>
                <a:solidFill>
                  <a:schemeClr val="tx1"/>
                </a:solidFill>
                <a:latin typeface="Arial" charset="0"/>
              </a:defRPr>
            </a:lvl1pPr>
            <a:lvl2pPr marL="742138" indent="-285437" defTabSz="921330">
              <a:defRPr>
                <a:solidFill>
                  <a:schemeClr val="tx1"/>
                </a:solidFill>
                <a:latin typeface="Arial" charset="0"/>
              </a:defRPr>
            </a:lvl2pPr>
            <a:lvl3pPr marL="1141752" indent="-228351" defTabSz="921330">
              <a:defRPr>
                <a:solidFill>
                  <a:schemeClr val="tx1"/>
                </a:solidFill>
                <a:latin typeface="Arial" charset="0"/>
              </a:defRPr>
            </a:lvl3pPr>
            <a:lvl4pPr marL="1598451" indent="-228351" defTabSz="921330">
              <a:defRPr>
                <a:solidFill>
                  <a:schemeClr val="tx1"/>
                </a:solidFill>
                <a:latin typeface="Arial" charset="0"/>
              </a:defRPr>
            </a:lvl4pPr>
            <a:lvl5pPr marL="2055153" indent="-228351" defTabSz="921330">
              <a:defRPr>
                <a:solidFill>
                  <a:schemeClr val="tx1"/>
                </a:solidFill>
                <a:latin typeface="Arial" charset="0"/>
              </a:defRPr>
            </a:lvl5pPr>
            <a:lvl6pPr marL="2511853" indent="-228351" defTabSz="921330" eaLnBrk="0" fontAlgn="base" hangingPunct="0">
              <a:spcBef>
                <a:spcPct val="0"/>
              </a:spcBef>
              <a:spcAft>
                <a:spcPct val="0"/>
              </a:spcAft>
              <a:defRPr>
                <a:solidFill>
                  <a:schemeClr val="tx1"/>
                </a:solidFill>
                <a:latin typeface="Arial" charset="0"/>
              </a:defRPr>
            </a:lvl6pPr>
            <a:lvl7pPr marL="2968552" indent="-228351" defTabSz="921330" eaLnBrk="0" fontAlgn="base" hangingPunct="0">
              <a:spcBef>
                <a:spcPct val="0"/>
              </a:spcBef>
              <a:spcAft>
                <a:spcPct val="0"/>
              </a:spcAft>
              <a:defRPr>
                <a:solidFill>
                  <a:schemeClr val="tx1"/>
                </a:solidFill>
                <a:latin typeface="Arial" charset="0"/>
              </a:defRPr>
            </a:lvl7pPr>
            <a:lvl8pPr marL="3425254" indent="-228351" defTabSz="921330" eaLnBrk="0" fontAlgn="base" hangingPunct="0">
              <a:spcBef>
                <a:spcPct val="0"/>
              </a:spcBef>
              <a:spcAft>
                <a:spcPct val="0"/>
              </a:spcAft>
              <a:defRPr>
                <a:solidFill>
                  <a:schemeClr val="tx1"/>
                </a:solidFill>
                <a:latin typeface="Arial" charset="0"/>
              </a:defRPr>
            </a:lvl8pPr>
            <a:lvl9pPr marL="3881953" indent="-228351" defTabSz="921330" eaLnBrk="0" fontAlgn="base" hangingPunct="0">
              <a:spcBef>
                <a:spcPct val="0"/>
              </a:spcBef>
              <a:spcAft>
                <a:spcPct val="0"/>
              </a:spcAft>
              <a:defRPr>
                <a:solidFill>
                  <a:schemeClr val="tx1"/>
                </a:solidFill>
                <a:latin typeface="Arial" charset="0"/>
              </a:defRPr>
            </a:lvl9pPr>
          </a:lstStyle>
          <a:p>
            <a:pPr marL="0" marR="0" lvl="0" indent="0" algn="r" defTabSz="921330" rtl="0" eaLnBrk="1" fontAlgn="auto" latinLnBrk="0" hangingPunct="1">
              <a:lnSpc>
                <a:spcPct val="100000"/>
              </a:lnSpc>
              <a:spcBef>
                <a:spcPts val="0"/>
              </a:spcBef>
              <a:spcAft>
                <a:spcPts val="0"/>
              </a:spcAft>
              <a:buClrTx/>
              <a:buSzTx/>
              <a:buFontTx/>
              <a:buNone/>
              <a:tabLst/>
              <a:defRPr/>
            </a:pPr>
            <a:fld id="{47E27AA6-6108-434A-9342-E5031964B505}"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2133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04078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C7B44-FC94-CE71-F94A-F4015F2656F4}"/>
            </a:ext>
          </a:extLst>
        </p:cNvPr>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E40ACD6B-0BC6-B824-9154-56B1BE94DA49}"/>
              </a:ext>
            </a:extLst>
          </p:cNvPr>
          <p:cNvSpPr>
            <a:spLocks noGrp="1" noRot="1" noChangeAspect="1" noTextEdit="1"/>
          </p:cNvSpPr>
          <p:nvPr>
            <p:ph type="sldImg"/>
          </p:nvPr>
        </p:nvSpPr>
        <p:spPr>
          <a:xfrm>
            <a:off x="1371600" y="1143000"/>
            <a:ext cx="4114800" cy="3086100"/>
          </a:xfrm>
          <a:ln/>
        </p:spPr>
      </p:sp>
      <p:sp>
        <p:nvSpPr>
          <p:cNvPr id="88067" name="Notes Placeholder 2">
            <a:extLst>
              <a:ext uri="{FF2B5EF4-FFF2-40B4-BE49-F238E27FC236}">
                <a16:creationId xmlns:a16="http://schemas.microsoft.com/office/drawing/2014/main" id="{402A3619-5B6F-2DB6-64CA-11C2AF2191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Record on a flip chart the class participants opinions on what they liked and disliked in today’s training. Use probing questions if needed to identify things that worked well or did not work well</a:t>
            </a:r>
          </a:p>
          <a:p>
            <a:endParaRPr lang="en-US"/>
          </a:p>
          <a:p>
            <a:endParaRPr lang="en-US"/>
          </a:p>
        </p:txBody>
      </p:sp>
      <p:sp>
        <p:nvSpPr>
          <p:cNvPr id="88068" name="Slide Number Placeholder 3">
            <a:extLst>
              <a:ext uri="{FF2B5EF4-FFF2-40B4-BE49-F238E27FC236}">
                <a16:creationId xmlns:a16="http://schemas.microsoft.com/office/drawing/2014/main" id="{28F3B5E1-9CC4-C161-8ACA-3D586A9BDF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330">
              <a:defRPr>
                <a:solidFill>
                  <a:schemeClr val="tx1"/>
                </a:solidFill>
                <a:latin typeface="Arial" charset="0"/>
              </a:defRPr>
            </a:lvl1pPr>
            <a:lvl2pPr marL="742138" indent="-285437" defTabSz="921330">
              <a:defRPr>
                <a:solidFill>
                  <a:schemeClr val="tx1"/>
                </a:solidFill>
                <a:latin typeface="Arial" charset="0"/>
              </a:defRPr>
            </a:lvl2pPr>
            <a:lvl3pPr marL="1141752" indent="-228351" defTabSz="921330">
              <a:defRPr>
                <a:solidFill>
                  <a:schemeClr val="tx1"/>
                </a:solidFill>
                <a:latin typeface="Arial" charset="0"/>
              </a:defRPr>
            </a:lvl3pPr>
            <a:lvl4pPr marL="1598451" indent="-228351" defTabSz="921330">
              <a:defRPr>
                <a:solidFill>
                  <a:schemeClr val="tx1"/>
                </a:solidFill>
                <a:latin typeface="Arial" charset="0"/>
              </a:defRPr>
            </a:lvl4pPr>
            <a:lvl5pPr marL="2055153" indent="-228351" defTabSz="921330">
              <a:defRPr>
                <a:solidFill>
                  <a:schemeClr val="tx1"/>
                </a:solidFill>
                <a:latin typeface="Arial" charset="0"/>
              </a:defRPr>
            </a:lvl5pPr>
            <a:lvl6pPr marL="2511853" indent="-228351" defTabSz="921330" eaLnBrk="0" fontAlgn="base" hangingPunct="0">
              <a:spcBef>
                <a:spcPct val="0"/>
              </a:spcBef>
              <a:spcAft>
                <a:spcPct val="0"/>
              </a:spcAft>
              <a:defRPr>
                <a:solidFill>
                  <a:schemeClr val="tx1"/>
                </a:solidFill>
                <a:latin typeface="Arial" charset="0"/>
              </a:defRPr>
            </a:lvl6pPr>
            <a:lvl7pPr marL="2968552" indent="-228351" defTabSz="921330" eaLnBrk="0" fontAlgn="base" hangingPunct="0">
              <a:spcBef>
                <a:spcPct val="0"/>
              </a:spcBef>
              <a:spcAft>
                <a:spcPct val="0"/>
              </a:spcAft>
              <a:defRPr>
                <a:solidFill>
                  <a:schemeClr val="tx1"/>
                </a:solidFill>
                <a:latin typeface="Arial" charset="0"/>
              </a:defRPr>
            </a:lvl7pPr>
            <a:lvl8pPr marL="3425254" indent="-228351" defTabSz="921330" eaLnBrk="0" fontAlgn="base" hangingPunct="0">
              <a:spcBef>
                <a:spcPct val="0"/>
              </a:spcBef>
              <a:spcAft>
                <a:spcPct val="0"/>
              </a:spcAft>
              <a:defRPr>
                <a:solidFill>
                  <a:schemeClr val="tx1"/>
                </a:solidFill>
                <a:latin typeface="Arial" charset="0"/>
              </a:defRPr>
            </a:lvl8pPr>
            <a:lvl9pPr marL="3881953" indent="-228351" defTabSz="921330" eaLnBrk="0" fontAlgn="base" hangingPunct="0">
              <a:spcBef>
                <a:spcPct val="0"/>
              </a:spcBef>
              <a:spcAft>
                <a:spcPct val="0"/>
              </a:spcAft>
              <a:defRPr>
                <a:solidFill>
                  <a:schemeClr val="tx1"/>
                </a:solidFill>
                <a:latin typeface="Arial" charset="0"/>
              </a:defRPr>
            </a:lvl9pPr>
          </a:lstStyle>
          <a:p>
            <a:pPr marL="0" marR="0" lvl="0" indent="0" algn="r" defTabSz="921330" rtl="0" eaLnBrk="1" fontAlgn="auto" latinLnBrk="0" hangingPunct="1">
              <a:lnSpc>
                <a:spcPct val="100000"/>
              </a:lnSpc>
              <a:spcBef>
                <a:spcPts val="0"/>
              </a:spcBef>
              <a:spcAft>
                <a:spcPts val="0"/>
              </a:spcAft>
              <a:buClrTx/>
              <a:buSzTx/>
              <a:buFontTx/>
              <a:buNone/>
              <a:tabLst/>
              <a:defRPr/>
            </a:pPr>
            <a:fld id="{47E27AA6-6108-434A-9342-E5031964B505}"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2133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6532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4E76C-267C-893E-4036-A6C7E3080D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F2142D-D77F-F155-0457-7B6A2B9BB5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16DFB3-12C9-3354-9B1D-4D89AAEA4E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449E0A-CBAC-776D-E532-616998C8C5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4347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a:extLst>
            <a:ext uri="{FF2B5EF4-FFF2-40B4-BE49-F238E27FC236}">
              <a16:creationId xmlns:a16="http://schemas.microsoft.com/office/drawing/2014/main" id="{E8F80B0A-6E42-27A8-C3C6-EA2BE935E8B5}"/>
            </a:ext>
          </a:extLst>
        </p:cNvPr>
        <p:cNvGrpSpPr/>
        <p:nvPr/>
      </p:nvGrpSpPr>
      <p:grpSpPr>
        <a:xfrm>
          <a:off x="0" y="0"/>
          <a:ext cx="0" cy="0"/>
          <a:chOff x="0" y="0"/>
          <a:chExt cx="0" cy="0"/>
        </a:xfrm>
      </p:grpSpPr>
      <p:sp>
        <p:nvSpPr>
          <p:cNvPr id="226" name="Google Shape;226;p6:notes">
            <a:extLst>
              <a:ext uri="{FF2B5EF4-FFF2-40B4-BE49-F238E27FC236}">
                <a16:creationId xmlns:a16="http://schemas.microsoft.com/office/drawing/2014/main" id="{6DADD6C4-B130-4EF7-AA19-B13C3638979C}"/>
              </a:ext>
            </a:extLst>
          </p:cNvPr>
          <p:cNvSpPr>
            <a:spLocks noGrp="1" noRot="1" noChangeAspect="1"/>
          </p:cNvSpPr>
          <p:nvPr>
            <p:ph type="sldImg" idx="2"/>
          </p:nvPr>
        </p:nvSpPr>
        <p:spPr>
          <a:xfrm>
            <a:off x="1333500" y="1163638"/>
            <a:ext cx="4191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6:notes">
            <a:extLst>
              <a:ext uri="{FF2B5EF4-FFF2-40B4-BE49-F238E27FC236}">
                <a16:creationId xmlns:a16="http://schemas.microsoft.com/office/drawing/2014/main" id="{937C98B7-8600-5754-71BF-B28BFA2C8C6F}"/>
              </a:ext>
            </a:extLst>
          </p:cNvPr>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Facilitators self introduction  and offer a brief small business and or small business coaching background.</a:t>
            </a:r>
            <a:endParaRPr/>
          </a:p>
        </p:txBody>
      </p:sp>
      <p:sp>
        <p:nvSpPr>
          <p:cNvPr id="228" name="Google Shape;228;p6:notes">
            <a:extLst>
              <a:ext uri="{FF2B5EF4-FFF2-40B4-BE49-F238E27FC236}">
                <a16:creationId xmlns:a16="http://schemas.microsoft.com/office/drawing/2014/main" id="{7570BA3C-6C8B-5B89-C194-72A39443FDCD}"/>
              </a:ext>
            </a:extLst>
          </p:cNvPr>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046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46A95B-32C3-4CB1-A136-25FC144389CC}" type="slidenum">
              <a:rPr lang="en-US" smtClean="0"/>
              <a:t>5</a:t>
            </a:fld>
            <a:endParaRPr lang="en-US"/>
          </a:p>
        </p:txBody>
      </p:sp>
    </p:spTree>
    <p:extLst>
      <p:ext uri="{BB962C8B-B14F-4D97-AF65-F5344CB8AC3E}">
        <p14:creationId xmlns:p14="http://schemas.microsoft.com/office/powerpoint/2010/main" val="2456534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a:t>Dan</a:t>
            </a:r>
            <a:endParaRPr lang="en-US" b="1" baseline="0"/>
          </a:p>
          <a:p>
            <a:endParaRPr lang="en-US"/>
          </a:p>
          <a:p>
            <a:r>
              <a:rPr lang="en-US"/>
              <a:t>Acknowledge ROCE Recruitment Committee, have sponsors introduce themselves as well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9073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a:t>Zachary &amp; Tracey </a:t>
            </a:r>
          </a:p>
          <a:p>
            <a:endParaRPr lang="en-US" b="1"/>
          </a:p>
          <a:p>
            <a:pPr marL="171450" indent="-171450">
              <a:buFont typeface="Arial"/>
              <a:buChar char="•"/>
            </a:pPr>
            <a:r>
              <a:rPr lang="en-US"/>
              <a:t>Mention two-project grant (RERC)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1652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Zachary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3121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1"/>
              <a:t>Zachary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A95B-32C3-4CB1-A136-25FC144389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36672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Short">
    <p:spTree>
      <p:nvGrpSpPr>
        <p:cNvPr id="1" name=""/>
        <p:cNvGrpSpPr/>
        <p:nvPr/>
      </p:nvGrpSpPr>
      <p:grpSpPr>
        <a:xfrm>
          <a:off x="0" y="0"/>
          <a:ext cx="0" cy="0"/>
          <a:chOff x="0" y="0"/>
          <a:chExt cx="0" cy="0"/>
        </a:xfrm>
      </p:grpSpPr>
      <p:sp>
        <p:nvSpPr>
          <p:cNvPr id="8" name="Rectangle 7"/>
          <p:cNvSpPr/>
          <p:nvPr userDrawn="1"/>
        </p:nvSpPr>
        <p:spPr>
          <a:xfrm>
            <a:off x="-15240" y="182880"/>
            <a:ext cx="9144000" cy="6492240"/>
          </a:xfrm>
          <a:prstGeom prst="rect">
            <a:avLst/>
          </a:prstGeom>
          <a:solidFill>
            <a:srgbClr val="E4E9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685800" y="4800606"/>
            <a:ext cx="7772400" cy="784225"/>
          </a:xfrm>
        </p:spPr>
        <p:txBody>
          <a:bodyPr/>
          <a:lstStyle>
            <a:lvl1pPr algn="ctr">
              <a:defRPr/>
            </a:lvl1pPr>
          </a:lstStyle>
          <a:p>
            <a:r>
              <a:rPr lang="en-US"/>
              <a:t>Click to edit Master title style</a:t>
            </a:r>
          </a:p>
        </p:txBody>
      </p:sp>
      <p:sp>
        <p:nvSpPr>
          <p:cNvPr id="3" name="Subtitle 2"/>
          <p:cNvSpPr>
            <a:spLocks noGrp="1"/>
          </p:cNvSpPr>
          <p:nvPr>
            <p:ph type="subTitle" idx="1"/>
          </p:nvPr>
        </p:nvSpPr>
        <p:spPr>
          <a:xfrm>
            <a:off x="1371600" y="5609062"/>
            <a:ext cx="6400800" cy="609600"/>
          </a:xfrm>
        </p:spPr>
        <p:txBody>
          <a:bodyPr>
            <a:normAutofit/>
          </a:bodyPr>
          <a:lstStyle>
            <a:lvl1pPr marL="0" indent="0" algn="ctr">
              <a:buNone/>
              <a:defRPr sz="2000" b="1">
                <a:solidFill>
                  <a:schemeClr val="tx1">
                    <a:lumMod val="50000"/>
                    <a:lumOff val="50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2FAC4E-4D51-4C8C-886F-C8ECA9475276}"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D2A7C-C3AD-4F23-8F04-E7CB876F6874}" type="slidenum">
              <a:rPr lang="en-US" smtClean="0"/>
              <a:t>‹#›</a:t>
            </a:fld>
            <a:endParaRPr lang="en-US"/>
          </a:p>
        </p:txBody>
      </p:sp>
      <p:sp>
        <p:nvSpPr>
          <p:cNvPr id="13" name="Rectangle 12"/>
          <p:cNvSpPr/>
          <p:nvPr userDrawn="1"/>
        </p:nvSpPr>
        <p:spPr>
          <a:xfrm>
            <a:off x="0" y="0"/>
            <a:ext cx="9144000"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 </a:t>
            </a:r>
          </a:p>
        </p:txBody>
      </p:sp>
      <p:sp>
        <p:nvSpPr>
          <p:cNvPr id="14" name="Rectangle 13"/>
          <p:cNvSpPr/>
          <p:nvPr userDrawn="1"/>
        </p:nvSpPr>
        <p:spPr>
          <a:xfrm>
            <a:off x="0" y="6492240"/>
            <a:ext cx="9144000"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6" name="Straight Connector 15"/>
          <p:cNvCxnSpPr/>
          <p:nvPr userDrawn="1"/>
        </p:nvCxnSpPr>
        <p:spPr>
          <a:xfrm>
            <a:off x="495300" y="4572000"/>
            <a:ext cx="8153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1566" y="685801"/>
            <a:ext cx="5400875" cy="4308050"/>
          </a:xfrm>
          <a:prstGeom prst="rect">
            <a:avLst/>
          </a:prstGeom>
        </p:spPr>
      </p:pic>
      <p:sp>
        <p:nvSpPr>
          <p:cNvPr id="15" name="Freeform 14"/>
          <p:cNvSpPr/>
          <p:nvPr userDrawn="1"/>
        </p:nvSpPr>
        <p:spPr>
          <a:xfrm>
            <a:off x="4063203" y="2974187"/>
            <a:ext cx="873130" cy="221457"/>
          </a:xfrm>
          <a:custGeom>
            <a:avLst/>
            <a:gdLst>
              <a:gd name="connsiteX0" fmla="*/ 75412 w 873130"/>
              <a:gd name="connsiteY0" fmla="*/ 0 h 221457"/>
              <a:gd name="connsiteX1" fmla="*/ 82555 w 873130"/>
              <a:gd name="connsiteY1" fmla="*/ 11907 h 221457"/>
              <a:gd name="connsiteX2" fmla="*/ 158755 w 873130"/>
              <a:gd name="connsiteY2" fmla="*/ 28575 h 221457"/>
              <a:gd name="connsiteX3" fmla="*/ 168280 w 873130"/>
              <a:gd name="connsiteY3" fmla="*/ 30957 h 221457"/>
              <a:gd name="connsiteX4" fmla="*/ 192093 w 873130"/>
              <a:gd name="connsiteY4" fmla="*/ 40482 h 221457"/>
              <a:gd name="connsiteX5" fmla="*/ 232574 w 873130"/>
              <a:gd name="connsiteY5" fmla="*/ 45244 h 221457"/>
              <a:gd name="connsiteX6" fmla="*/ 284962 w 873130"/>
              <a:gd name="connsiteY6" fmla="*/ 52388 h 221457"/>
              <a:gd name="connsiteX7" fmla="*/ 299249 w 873130"/>
              <a:gd name="connsiteY7" fmla="*/ 57150 h 221457"/>
              <a:gd name="connsiteX8" fmla="*/ 306393 w 873130"/>
              <a:gd name="connsiteY8" fmla="*/ 59532 h 221457"/>
              <a:gd name="connsiteX9" fmla="*/ 315918 w 873130"/>
              <a:gd name="connsiteY9" fmla="*/ 64294 h 221457"/>
              <a:gd name="connsiteX10" fmla="*/ 323062 w 873130"/>
              <a:gd name="connsiteY10" fmla="*/ 69057 h 221457"/>
              <a:gd name="connsiteX11" fmla="*/ 337349 w 873130"/>
              <a:gd name="connsiteY11" fmla="*/ 71438 h 221457"/>
              <a:gd name="connsiteX12" fmla="*/ 344493 w 873130"/>
              <a:gd name="connsiteY12" fmla="*/ 76200 h 221457"/>
              <a:gd name="connsiteX13" fmla="*/ 365924 w 873130"/>
              <a:gd name="connsiteY13" fmla="*/ 78582 h 221457"/>
              <a:gd name="connsiteX14" fmla="*/ 454030 w 873130"/>
              <a:gd name="connsiteY14" fmla="*/ 80963 h 221457"/>
              <a:gd name="connsiteX15" fmla="*/ 570712 w 873130"/>
              <a:gd name="connsiteY15" fmla="*/ 78582 h 221457"/>
              <a:gd name="connsiteX16" fmla="*/ 577855 w 873130"/>
              <a:gd name="connsiteY16" fmla="*/ 76200 h 221457"/>
              <a:gd name="connsiteX17" fmla="*/ 587380 w 873130"/>
              <a:gd name="connsiteY17" fmla="*/ 73819 h 221457"/>
              <a:gd name="connsiteX18" fmla="*/ 601668 w 873130"/>
              <a:gd name="connsiteY18" fmla="*/ 69057 h 221457"/>
              <a:gd name="connsiteX19" fmla="*/ 608812 w 873130"/>
              <a:gd name="connsiteY19" fmla="*/ 66675 h 221457"/>
              <a:gd name="connsiteX20" fmla="*/ 658818 w 873130"/>
              <a:gd name="connsiteY20" fmla="*/ 61913 h 221457"/>
              <a:gd name="connsiteX21" fmla="*/ 665962 w 873130"/>
              <a:gd name="connsiteY21" fmla="*/ 59532 h 221457"/>
              <a:gd name="connsiteX22" fmla="*/ 680249 w 873130"/>
              <a:gd name="connsiteY22" fmla="*/ 50007 h 221457"/>
              <a:gd name="connsiteX23" fmla="*/ 687393 w 873130"/>
              <a:gd name="connsiteY23" fmla="*/ 47625 h 221457"/>
              <a:gd name="connsiteX24" fmla="*/ 704062 w 873130"/>
              <a:gd name="connsiteY24" fmla="*/ 42863 h 221457"/>
              <a:gd name="connsiteX25" fmla="*/ 720730 w 873130"/>
              <a:gd name="connsiteY25" fmla="*/ 33338 h 221457"/>
              <a:gd name="connsiteX26" fmla="*/ 742162 w 873130"/>
              <a:gd name="connsiteY26" fmla="*/ 28575 h 221457"/>
              <a:gd name="connsiteX27" fmla="*/ 751687 w 873130"/>
              <a:gd name="connsiteY27" fmla="*/ 26194 h 221457"/>
              <a:gd name="connsiteX28" fmla="*/ 765974 w 873130"/>
              <a:gd name="connsiteY28" fmla="*/ 21432 h 221457"/>
              <a:gd name="connsiteX29" fmla="*/ 785024 w 873130"/>
              <a:gd name="connsiteY29" fmla="*/ 16669 h 221457"/>
              <a:gd name="connsiteX30" fmla="*/ 811218 w 873130"/>
              <a:gd name="connsiteY30" fmla="*/ 19050 h 221457"/>
              <a:gd name="connsiteX31" fmla="*/ 818362 w 873130"/>
              <a:gd name="connsiteY31" fmla="*/ 23813 h 221457"/>
              <a:gd name="connsiteX32" fmla="*/ 830268 w 873130"/>
              <a:gd name="connsiteY32" fmla="*/ 26194 h 221457"/>
              <a:gd name="connsiteX33" fmla="*/ 842174 w 873130"/>
              <a:gd name="connsiteY33" fmla="*/ 30957 h 221457"/>
              <a:gd name="connsiteX34" fmla="*/ 849318 w 873130"/>
              <a:gd name="connsiteY34" fmla="*/ 33338 h 221457"/>
              <a:gd name="connsiteX35" fmla="*/ 858843 w 873130"/>
              <a:gd name="connsiteY35" fmla="*/ 42863 h 221457"/>
              <a:gd name="connsiteX36" fmla="*/ 865987 w 873130"/>
              <a:gd name="connsiteY36" fmla="*/ 47625 h 221457"/>
              <a:gd name="connsiteX37" fmla="*/ 868368 w 873130"/>
              <a:gd name="connsiteY37" fmla="*/ 57150 h 221457"/>
              <a:gd name="connsiteX38" fmla="*/ 870749 w 873130"/>
              <a:gd name="connsiteY38" fmla="*/ 64294 h 221457"/>
              <a:gd name="connsiteX39" fmla="*/ 873130 w 873130"/>
              <a:gd name="connsiteY39" fmla="*/ 76200 h 221457"/>
              <a:gd name="connsiteX40" fmla="*/ 870749 w 873130"/>
              <a:gd name="connsiteY40" fmla="*/ 128588 h 221457"/>
              <a:gd name="connsiteX41" fmla="*/ 865987 w 873130"/>
              <a:gd name="connsiteY41" fmla="*/ 138113 h 221457"/>
              <a:gd name="connsiteX42" fmla="*/ 861224 w 873130"/>
              <a:gd name="connsiteY42" fmla="*/ 145257 h 221457"/>
              <a:gd name="connsiteX43" fmla="*/ 854080 w 873130"/>
              <a:gd name="connsiteY43" fmla="*/ 147638 h 221457"/>
              <a:gd name="connsiteX44" fmla="*/ 818362 w 873130"/>
              <a:gd name="connsiteY44" fmla="*/ 150019 h 221457"/>
              <a:gd name="connsiteX45" fmla="*/ 799312 w 873130"/>
              <a:gd name="connsiteY45" fmla="*/ 159544 h 221457"/>
              <a:gd name="connsiteX46" fmla="*/ 792168 w 873130"/>
              <a:gd name="connsiteY46" fmla="*/ 166688 h 221457"/>
              <a:gd name="connsiteX47" fmla="*/ 775499 w 873130"/>
              <a:gd name="connsiteY47" fmla="*/ 176213 h 221457"/>
              <a:gd name="connsiteX48" fmla="*/ 768355 w 873130"/>
              <a:gd name="connsiteY48" fmla="*/ 180975 h 221457"/>
              <a:gd name="connsiteX49" fmla="*/ 761212 w 873130"/>
              <a:gd name="connsiteY49" fmla="*/ 190500 h 221457"/>
              <a:gd name="connsiteX50" fmla="*/ 727874 w 873130"/>
              <a:gd name="connsiteY50" fmla="*/ 197644 h 221457"/>
              <a:gd name="connsiteX51" fmla="*/ 708824 w 873130"/>
              <a:gd name="connsiteY51" fmla="*/ 202407 h 221457"/>
              <a:gd name="connsiteX52" fmla="*/ 685012 w 873130"/>
              <a:gd name="connsiteY52" fmla="*/ 211932 h 221457"/>
              <a:gd name="connsiteX53" fmla="*/ 670724 w 873130"/>
              <a:gd name="connsiteY53" fmla="*/ 216694 h 221457"/>
              <a:gd name="connsiteX54" fmla="*/ 520705 w 873130"/>
              <a:gd name="connsiteY54" fmla="*/ 221457 h 221457"/>
              <a:gd name="connsiteX55" fmla="*/ 304012 w 873130"/>
              <a:gd name="connsiteY55" fmla="*/ 219075 h 221457"/>
              <a:gd name="connsiteX56" fmla="*/ 292105 w 873130"/>
              <a:gd name="connsiteY56" fmla="*/ 216694 h 221457"/>
              <a:gd name="connsiteX57" fmla="*/ 265912 w 873130"/>
              <a:gd name="connsiteY57" fmla="*/ 209550 h 221457"/>
              <a:gd name="connsiteX58" fmla="*/ 242099 w 873130"/>
              <a:gd name="connsiteY58" fmla="*/ 202407 h 221457"/>
              <a:gd name="connsiteX59" fmla="*/ 234955 w 873130"/>
              <a:gd name="connsiteY59" fmla="*/ 200025 h 221457"/>
              <a:gd name="connsiteX60" fmla="*/ 225430 w 873130"/>
              <a:gd name="connsiteY60" fmla="*/ 195263 h 221457"/>
              <a:gd name="connsiteX61" fmla="*/ 201618 w 873130"/>
              <a:gd name="connsiteY61" fmla="*/ 188119 h 221457"/>
              <a:gd name="connsiteX62" fmla="*/ 184949 w 873130"/>
              <a:gd name="connsiteY62" fmla="*/ 178594 h 221457"/>
              <a:gd name="connsiteX63" fmla="*/ 168280 w 873130"/>
              <a:gd name="connsiteY63" fmla="*/ 173832 h 221457"/>
              <a:gd name="connsiteX64" fmla="*/ 153993 w 873130"/>
              <a:gd name="connsiteY64" fmla="*/ 169069 h 221457"/>
              <a:gd name="connsiteX65" fmla="*/ 146849 w 873130"/>
              <a:gd name="connsiteY65" fmla="*/ 166688 h 221457"/>
              <a:gd name="connsiteX66" fmla="*/ 123037 w 873130"/>
              <a:gd name="connsiteY66" fmla="*/ 161925 h 221457"/>
              <a:gd name="connsiteX67" fmla="*/ 92080 w 873130"/>
              <a:gd name="connsiteY67" fmla="*/ 154782 h 221457"/>
              <a:gd name="connsiteX68" fmla="*/ 77793 w 873130"/>
              <a:gd name="connsiteY68" fmla="*/ 150019 h 221457"/>
              <a:gd name="connsiteX69" fmla="*/ 63505 w 873130"/>
              <a:gd name="connsiteY69" fmla="*/ 140494 h 221457"/>
              <a:gd name="connsiteX70" fmla="*/ 34930 w 873130"/>
              <a:gd name="connsiteY70" fmla="*/ 128588 h 221457"/>
              <a:gd name="connsiteX71" fmla="*/ 15880 w 873130"/>
              <a:gd name="connsiteY71" fmla="*/ 119063 h 221457"/>
              <a:gd name="connsiteX72" fmla="*/ 6355 w 873130"/>
              <a:gd name="connsiteY72" fmla="*/ 111919 h 221457"/>
              <a:gd name="connsiteX73" fmla="*/ 3974 w 873130"/>
              <a:gd name="connsiteY73" fmla="*/ 71438 h 221457"/>
              <a:gd name="connsiteX74" fmla="*/ 8737 w 873130"/>
              <a:gd name="connsiteY74" fmla="*/ 64294 h 221457"/>
              <a:gd name="connsiteX75" fmla="*/ 11118 w 873130"/>
              <a:gd name="connsiteY75" fmla="*/ 57150 h 221457"/>
              <a:gd name="connsiteX76" fmla="*/ 27787 w 873130"/>
              <a:gd name="connsiteY76" fmla="*/ 40482 h 221457"/>
              <a:gd name="connsiteX77" fmla="*/ 34930 w 873130"/>
              <a:gd name="connsiteY77" fmla="*/ 33338 h 221457"/>
              <a:gd name="connsiteX78" fmla="*/ 44455 w 873130"/>
              <a:gd name="connsiteY78" fmla="*/ 19050 h 221457"/>
              <a:gd name="connsiteX79" fmla="*/ 75412 w 873130"/>
              <a:gd name="connsiteY79" fmla="*/ 0 h 22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73130" h="221457">
                <a:moveTo>
                  <a:pt x="75412" y="0"/>
                </a:moveTo>
                <a:cubicBezTo>
                  <a:pt x="77793" y="3969"/>
                  <a:pt x="79143" y="8779"/>
                  <a:pt x="82555" y="11907"/>
                </a:cubicBezTo>
                <a:cubicBezTo>
                  <a:pt x="108700" y="35874"/>
                  <a:pt x="117738" y="26792"/>
                  <a:pt x="158755" y="28575"/>
                </a:cubicBezTo>
                <a:cubicBezTo>
                  <a:pt x="161930" y="29369"/>
                  <a:pt x="165216" y="29808"/>
                  <a:pt x="168280" y="30957"/>
                </a:cubicBezTo>
                <a:cubicBezTo>
                  <a:pt x="178070" y="34628"/>
                  <a:pt x="180414" y="39314"/>
                  <a:pt x="192093" y="40482"/>
                </a:cubicBezTo>
                <a:cubicBezTo>
                  <a:pt x="235710" y="44843"/>
                  <a:pt x="198003" y="40735"/>
                  <a:pt x="232574" y="45244"/>
                </a:cubicBezTo>
                <a:cubicBezTo>
                  <a:pt x="281893" y="51677"/>
                  <a:pt x="255624" y="47499"/>
                  <a:pt x="284962" y="52388"/>
                </a:cubicBezTo>
                <a:lnTo>
                  <a:pt x="299249" y="57150"/>
                </a:lnTo>
                <a:cubicBezTo>
                  <a:pt x="301630" y="57944"/>
                  <a:pt x="304148" y="58409"/>
                  <a:pt x="306393" y="59532"/>
                </a:cubicBezTo>
                <a:cubicBezTo>
                  <a:pt x="309568" y="61119"/>
                  <a:pt x="312836" y="62533"/>
                  <a:pt x="315918" y="64294"/>
                </a:cubicBezTo>
                <a:cubicBezTo>
                  <a:pt x="318403" y="65714"/>
                  <a:pt x="320347" y="68152"/>
                  <a:pt x="323062" y="69057"/>
                </a:cubicBezTo>
                <a:cubicBezTo>
                  <a:pt x="327642" y="70584"/>
                  <a:pt x="332587" y="70644"/>
                  <a:pt x="337349" y="71438"/>
                </a:cubicBezTo>
                <a:cubicBezTo>
                  <a:pt x="339730" y="73025"/>
                  <a:pt x="341717" y="75506"/>
                  <a:pt x="344493" y="76200"/>
                </a:cubicBezTo>
                <a:cubicBezTo>
                  <a:pt x="351466" y="77943"/>
                  <a:pt x="358743" y="78270"/>
                  <a:pt x="365924" y="78582"/>
                </a:cubicBezTo>
                <a:cubicBezTo>
                  <a:pt x="395276" y="79858"/>
                  <a:pt x="424661" y="80169"/>
                  <a:pt x="454030" y="80963"/>
                </a:cubicBezTo>
                <a:lnTo>
                  <a:pt x="570712" y="78582"/>
                </a:lnTo>
                <a:cubicBezTo>
                  <a:pt x="573220" y="78486"/>
                  <a:pt x="575442" y="76890"/>
                  <a:pt x="577855" y="76200"/>
                </a:cubicBezTo>
                <a:cubicBezTo>
                  <a:pt x="581002" y="75301"/>
                  <a:pt x="584245" y="74759"/>
                  <a:pt x="587380" y="73819"/>
                </a:cubicBezTo>
                <a:cubicBezTo>
                  <a:pt x="592189" y="72377"/>
                  <a:pt x="596905" y="70645"/>
                  <a:pt x="601668" y="69057"/>
                </a:cubicBezTo>
                <a:cubicBezTo>
                  <a:pt x="604049" y="68263"/>
                  <a:pt x="606351" y="67167"/>
                  <a:pt x="608812" y="66675"/>
                </a:cubicBezTo>
                <a:cubicBezTo>
                  <a:pt x="633196" y="61799"/>
                  <a:pt x="616679" y="64546"/>
                  <a:pt x="658818" y="61913"/>
                </a:cubicBezTo>
                <a:cubicBezTo>
                  <a:pt x="661199" y="61119"/>
                  <a:pt x="663768" y="60751"/>
                  <a:pt x="665962" y="59532"/>
                </a:cubicBezTo>
                <a:cubicBezTo>
                  <a:pt x="670965" y="56752"/>
                  <a:pt x="674819" y="51817"/>
                  <a:pt x="680249" y="50007"/>
                </a:cubicBezTo>
                <a:cubicBezTo>
                  <a:pt x="682630" y="49213"/>
                  <a:pt x="684979" y="48315"/>
                  <a:pt x="687393" y="47625"/>
                </a:cubicBezTo>
                <a:cubicBezTo>
                  <a:pt x="708350" y="41637"/>
                  <a:pt x="686913" y="48579"/>
                  <a:pt x="704062" y="42863"/>
                </a:cubicBezTo>
                <a:cubicBezTo>
                  <a:pt x="709986" y="38913"/>
                  <a:pt x="713821" y="35929"/>
                  <a:pt x="720730" y="33338"/>
                </a:cubicBezTo>
                <a:cubicBezTo>
                  <a:pt x="724949" y="31756"/>
                  <a:pt x="738465" y="29397"/>
                  <a:pt x="742162" y="28575"/>
                </a:cubicBezTo>
                <a:cubicBezTo>
                  <a:pt x="745357" y="27865"/>
                  <a:pt x="748552" y="27134"/>
                  <a:pt x="751687" y="26194"/>
                </a:cubicBezTo>
                <a:cubicBezTo>
                  <a:pt x="756495" y="24752"/>
                  <a:pt x="761052" y="22417"/>
                  <a:pt x="765974" y="21432"/>
                </a:cubicBezTo>
                <a:cubicBezTo>
                  <a:pt x="780341" y="18558"/>
                  <a:pt x="774040" y="20330"/>
                  <a:pt x="785024" y="16669"/>
                </a:cubicBezTo>
                <a:cubicBezTo>
                  <a:pt x="793755" y="17463"/>
                  <a:pt x="802645" y="17213"/>
                  <a:pt x="811218" y="19050"/>
                </a:cubicBezTo>
                <a:cubicBezTo>
                  <a:pt x="814017" y="19650"/>
                  <a:pt x="815682" y="22808"/>
                  <a:pt x="818362" y="23813"/>
                </a:cubicBezTo>
                <a:cubicBezTo>
                  <a:pt x="822152" y="25234"/>
                  <a:pt x="826299" y="25400"/>
                  <a:pt x="830268" y="26194"/>
                </a:cubicBezTo>
                <a:cubicBezTo>
                  <a:pt x="834237" y="27782"/>
                  <a:pt x="838172" y="29456"/>
                  <a:pt x="842174" y="30957"/>
                </a:cubicBezTo>
                <a:cubicBezTo>
                  <a:pt x="844524" y="31838"/>
                  <a:pt x="847275" y="31879"/>
                  <a:pt x="849318" y="33338"/>
                </a:cubicBezTo>
                <a:cubicBezTo>
                  <a:pt x="852972" y="35948"/>
                  <a:pt x="855434" y="39941"/>
                  <a:pt x="858843" y="42863"/>
                </a:cubicBezTo>
                <a:cubicBezTo>
                  <a:pt x="861016" y="44725"/>
                  <a:pt x="863606" y="46038"/>
                  <a:pt x="865987" y="47625"/>
                </a:cubicBezTo>
                <a:cubicBezTo>
                  <a:pt x="866781" y="50800"/>
                  <a:pt x="867469" y="54003"/>
                  <a:pt x="868368" y="57150"/>
                </a:cubicBezTo>
                <a:cubicBezTo>
                  <a:pt x="869058" y="59564"/>
                  <a:pt x="870140" y="61859"/>
                  <a:pt x="870749" y="64294"/>
                </a:cubicBezTo>
                <a:cubicBezTo>
                  <a:pt x="871731" y="68220"/>
                  <a:pt x="872336" y="72231"/>
                  <a:pt x="873130" y="76200"/>
                </a:cubicBezTo>
                <a:cubicBezTo>
                  <a:pt x="872336" y="93663"/>
                  <a:pt x="872752" y="111222"/>
                  <a:pt x="870749" y="128588"/>
                </a:cubicBezTo>
                <a:cubicBezTo>
                  <a:pt x="870342" y="132114"/>
                  <a:pt x="867748" y="135031"/>
                  <a:pt x="865987" y="138113"/>
                </a:cubicBezTo>
                <a:cubicBezTo>
                  <a:pt x="864567" y="140598"/>
                  <a:pt x="863459" y="143469"/>
                  <a:pt x="861224" y="145257"/>
                </a:cubicBezTo>
                <a:cubicBezTo>
                  <a:pt x="859264" y="146825"/>
                  <a:pt x="856575" y="147361"/>
                  <a:pt x="854080" y="147638"/>
                </a:cubicBezTo>
                <a:cubicBezTo>
                  <a:pt x="842221" y="148956"/>
                  <a:pt x="830268" y="149225"/>
                  <a:pt x="818362" y="150019"/>
                </a:cubicBezTo>
                <a:cubicBezTo>
                  <a:pt x="809571" y="152949"/>
                  <a:pt x="808310" y="152795"/>
                  <a:pt x="799312" y="159544"/>
                </a:cubicBezTo>
                <a:cubicBezTo>
                  <a:pt x="796618" y="161565"/>
                  <a:pt x="794755" y="164532"/>
                  <a:pt x="792168" y="166688"/>
                </a:cubicBezTo>
                <a:cubicBezTo>
                  <a:pt x="785844" y="171958"/>
                  <a:pt x="782903" y="171982"/>
                  <a:pt x="775499" y="176213"/>
                </a:cubicBezTo>
                <a:cubicBezTo>
                  <a:pt x="773014" y="177633"/>
                  <a:pt x="770736" y="179388"/>
                  <a:pt x="768355" y="180975"/>
                </a:cubicBezTo>
                <a:cubicBezTo>
                  <a:pt x="765974" y="184150"/>
                  <a:pt x="764514" y="188299"/>
                  <a:pt x="761212" y="190500"/>
                </a:cubicBezTo>
                <a:cubicBezTo>
                  <a:pt x="752556" y="196271"/>
                  <a:pt x="736988" y="195935"/>
                  <a:pt x="727874" y="197644"/>
                </a:cubicBezTo>
                <a:cubicBezTo>
                  <a:pt x="721441" y="198850"/>
                  <a:pt x="715034" y="200337"/>
                  <a:pt x="708824" y="202407"/>
                </a:cubicBezTo>
                <a:cubicBezTo>
                  <a:pt x="661430" y="218204"/>
                  <a:pt x="720057" y="197914"/>
                  <a:pt x="685012" y="211932"/>
                </a:cubicBezTo>
                <a:cubicBezTo>
                  <a:pt x="680351" y="213796"/>
                  <a:pt x="675742" y="216535"/>
                  <a:pt x="670724" y="216694"/>
                </a:cubicBezTo>
                <a:lnTo>
                  <a:pt x="520705" y="221457"/>
                </a:lnTo>
                <a:lnTo>
                  <a:pt x="304012" y="219075"/>
                </a:lnTo>
                <a:cubicBezTo>
                  <a:pt x="299965" y="218991"/>
                  <a:pt x="296049" y="217604"/>
                  <a:pt x="292105" y="216694"/>
                </a:cubicBezTo>
                <a:cubicBezTo>
                  <a:pt x="247932" y="206502"/>
                  <a:pt x="287964" y="215852"/>
                  <a:pt x="265912" y="209550"/>
                </a:cubicBezTo>
                <a:cubicBezTo>
                  <a:pt x="240701" y="202346"/>
                  <a:pt x="276083" y="213735"/>
                  <a:pt x="242099" y="202407"/>
                </a:cubicBezTo>
                <a:cubicBezTo>
                  <a:pt x="239718" y="201613"/>
                  <a:pt x="237200" y="201148"/>
                  <a:pt x="234955" y="200025"/>
                </a:cubicBezTo>
                <a:cubicBezTo>
                  <a:pt x="231780" y="198438"/>
                  <a:pt x="228693" y="196661"/>
                  <a:pt x="225430" y="195263"/>
                </a:cubicBezTo>
                <a:cubicBezTo>
                  <a:pt x="217760" y="191976"/>
                  <a:pt x="209288" y="191406"/>
                  <a:pt x="201618" y="188119"/>
                </a:cubicBezTo>
                <a:cubicBezTo>
                  <a:pt x="172401" y="175599"/>
                  <a:pt x="208860" y="190550"/>
                  <a:pt x="184949" y="178594"/>
                </a:cubicBezTo>
                <a:cubicBezTo>
                  <a:pt x="180948" y="176594"/>
                  <a:pt x="172094" y="174976"/>
                  <a:pt x="168280" y="173832"/>
                </a:cubicBezTo>
                <a:cubicBezTo>
                  <a:pt x="163472" y="172389"/>
                  <a:pt x="158755" y="170657"/>
                  <a:pt x="153993" y="169069"/>
                </a:cubicBezTo>
                <a:cubicBezTo>
                  <a:pt x="151612" y="168275"/>
                  <a:pt x="149310" y="167180"/>
                  <a:pt x="146849" y="166688"/>
                </a:cubicBezTo>
                <a:lnTo>
                  <a:pt x="123037" y="161925"/>
                </a:lnTo>
                <a:cubicBezTo>
                  <a:pt x="113592" y="160036"/>
                  <a:pt x="100697" y="157655"/>
                  <a:pt x="92080" y="154782"/>
                </a:cubicBezTo>
                <a:cubicBezTo>
                  <a:pt x="87318" y="153194"/>
                  <a:pt x="81970" y="152804"/>
                  <a:pt x="77793" y="150019"/>
                </a:cubicBezTo>
                <a:cubicBezTo>
                  <a:pt x="73030" y="146844"/>
                  <a:pt x="68935" y="142304"/>
                  <a:pt x="63505" y="140494"/>
                </a:cubicBezTo>
                <a:cubicBezTo>
                  <a:pt x="53675" y="137217"/>
                  <a:pt x="44018" y="133637"/>
                  <a:pt x="34930" y="128588"/>
                </a:cubicBezTo>
                <a:cubicBezTo>
                  <a:pt x="18058" y="119215"/>
                  <a:pt x="28941" y="123416"/>
                  <a:pt x="15880" y="119063"/>
                </a:cubicBezTo>
                <a:cubicBezTo>
                  <a:pt x="12705" y="116682"/>
                  <a:pt x="9161" y="114725"/>
                  <a:pt x="6355" y="111919"/>
                </a:cubicBezTo>
                <a:cubicBezTo>
                  <a:pt x="-4577" y="100986"/>
                  <a:pt x="1353" y="86292"/>
                  <a:pt x="3974" y="71438"/>
                </a:cubicBezTo>
                <a:cubicBezTo>
                  <a:pt x="4471" y="68619"/>
                  <a:pt x="7149" y="66675"/>
                  <a:pt x="8737" y="64294"/>
                </a:cubicBezTo>
                <a:cubicBezTo>
                  <a:pt x="9531" y="61913"/>
                  <a:pt x="9550" y="59110"/>
                  <a:pt x="11118" y="57150"/>
                </a:cubicBezTo>
                <a:cubicBezTo>
                  <a:pt x="16027" y="51014"/>
                  <a:pt x="22231" y="46038"/>
                  <a:pt x="27787" y="40482"/>
                </a:cubicBezTo>
                <a:cubicBezTo>
                  <a:pt x="30168" y="38101"/>
                  <a:pt x="33062" y="36140"/>
                  <a:pt x="34930" y="33338"/>
                </a:cubicBezTo>
                <a:cubicBezTo>
                  <a:pt x="38105" y="28575"/>
                  <a:pt x="40407" y="23097"/>
                  <a:pt x="44455" y="19050"/>
                </a:cubicBezTo>
                <a:lnTo>
                  <a:pt x="7541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45785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2_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288942"/>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a:t> Free PPT _ Click to add title</a:t>
            </a:r>
            <a:endParaRPr lang="ko-KR" altLang="en-US"/>
          </a:p>
        </p:txBody>
      </p:sp>
      <p:sp>
        <p:nvSpPr>
          <p:cNvPr id="3" name="Content Placeholder 2"/>
          <p:cNvSpPr>
            <a:spLocks noGrp="1"/>
          </p:cNvSpPr>
          <p:nvPr>
            <p:ph idx="1"/>
          </p:nvPr>
        </p:nvSpPr>
        <p:spPr>
          <a:xfrm>
            <a:off x="457200" y="1484784"/>
            <a:ext cx="8229600" cy="460648"/>
          </a:xfrm>
          <a:prstGeom prst="rect">
            <a:avLst/>
          </a:prstGeom>
        </p:spPr>
        <p:txBody>
          <a:bodyPr anchor="ctr"/>
          <a:lstStyle>
            <a:lvl1pPr marL="0" indent="0">
              <a:buNone/>
              <a:defRPr sz="2000">
                <a:solidFill>
                  <a:schemeClr val="tx1">
                    <a:lumMod val="75000"/>
                    <a:lumOff val="25000"/>
                  </a:schemeClr>
                </a:solidFill>
                <a:latin typeface="Arial" pitchFamily="34" charset="0"/>
                <a:cs typeface="Arial" pitchFamily="34" charset="0"/>
              </a:defRPr>
            </a:lvl1pPr>
          </a:lstStyle>
          <a:p>
            <a:pPr lvl="0"/>
            <a:r>
              <a:rPr lang="en-US" altLang="ko-KR"/>
              <a:t>Edit Master text styles</a:t>
            </a:r>
          </a:p>
        </p:txBody>
      </p:sp>
      <p:sp>
        <p:nvSpPr>
          <p:cNvPr id="4" name="Content Placeholder 2"/>
          <p:cNvSpPr>
            <a:spLocks noGrp="1"/>
          </p:cNvSpPr>
          <p:nvPr>
            <p:ph idx="10"/>
          </p:nvPr>
        </p:nvSpPr>
        <p:spPr>
          <a:xfrm>
            <a:off x="-859606" y="3491780"/>
            <a:ext cx="8229600" cy="3600400"/>
          </a:xfrm>
          <a:prstGeom prst="rect">
            <a:avLst/>
          </a:prstGeom>
        </p:spPr>
        <p:txBody>
          <a:bodyPr lIns="396000" anchor="t"/>
          <a:lstStyle>
            <a:lvl1pPr marL="0" indent="0">
              <a:buNone/>
              <a:defRPr sz="1400">
                <a:ln>
                  <a:solidFill>
                    <a:srgbClr val="000000"/>
                  </a:solidFill>
                </a:ln>
                <a:solidFill>
                  <a:schemeClr val="tx1">
                    <a:lumMod val="75000"/>
                    <a:lumOff val="25000"/>
                  </a:schemeClr>
                </a:solidFill>
                <a:latin typeface="Arial" pitchFamily="34" charset="0"/>
                <a:cs typeface="Arial" pitchFamily="34" charset="0"/>
              </a:defRPr>
            </a:lvl1pPr>
          </a:lstStyle>
          <a:p>
            <a:pPr lvl="0"/>
            <a:r>
              <a:rPr lang="en-US" altLang="ko-KR"/>
              <a:t>Edit Master text styles</a:t>
            </a:r>
          </a:p>
        </p:txBody>
      </p:sp>
      <p:sp>
        <p:nvSpPr>
          <p:cNvPr id="11" name="Rectangle 10"/>
          <p:cNvSpPr/>
          <p:nvPr userDrawn="1"/>
        </p:nvSpPr>
        <p:spPr>
          <a:xfrm>
            <a:off x="0" y="0"/>
            <a:ext cx="9158941" cy="13057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7574233" y="0"/>
            <a:ext cx="1584708" cy="1305721"/>
            <a:chOff x="7095960" y="0"/>
            <a:chExt cx="1584708" cy="1305721"/>
          </a:xfrm>
        </p:grpSpPr>
        <p:sp>
          <p:nvSpPr>
            <p:cNvPr id="7" name="Rectangle 6"/>
            <p:cNvSpPr/>
            <p:nvPr userDrawn="1"/>
          </p:nvSpPr>
          <p:spPr>
            <a:xfrm>
              <a:off x="7496096" y="1"/>
              <a:ext cx="1184572" cy="1305720"/>
            </a:xfrm>
            <a:prstGeom prst="rect">
              <a:avLst/>
            </a:prstGeom>
            <a:solidFill>
              <a:srgbClr val="5F80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userDrawn="1"/>
          </p:nvSpPr>
          <p:spPr>
            <a:xfrm flipH="1">
              <a:off x="7095962" y="638099"/>
              <a:ext cx="415075" cy="667622"/>
            </a:xfrm>
            <a:prstGeom prst="rtTriangle">
              <a:avLst/>
            </a:prstGeom>
            <a:solidFill>
              <a:srgbClr val="5F80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Triangle 8"/>
            <p:cNvSpPr/>
            <p:nvPr userDrawn="1"/>
          </p:nvSpPr>
          <p:spPr>
            <a:xfrm flipH="1" flipV="1">
              <a:off x="7095960" y="0"/>
              <a:ext cx="415073" cy="638098"/>
            </a:xfrm>
            <a:prstGeom prst="rtTriangle">
              <a:avLst/>
            </a:prstGeom>
            <a:solidFill>
              <a:srgbClr val="5F80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0611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Short">
    <p:spTree>
      <p:nvGrpSpPr>
        <p:cNvPr id="1" name=""/>
        <p:cNvGrpSpPr/>
        <p:nvPr/>
      </p:nvGrpSpPr>
      <p:grpSpPr>
        <a:xfrm>
          <a:off x="0" y="0"/>
          <a:ext cx="0" cy="0"/>
          <a:chOff x="0" y="0"/>
          <a:chExt cx="0" cy="0"/>
        </a:xfrm>
      </p:grpSpPr>
      <p:sp>
        <p:nvSpPr>
          <p:cNvPr id="8" name="Rectangle 7"/>
          <p:cNvSpPr/>
          <p:nvPr userDrawn="1"/>
        </p:nvSpPr>
        <p:spPr>
          <a:xfrm>
            <a:off x="-15240" y="182880"/>
            <a:ext cx="9144000" cy="6492240"/>
          </a:xfrm>
          <a:prstGeom prst="rect">
            <a:avLst/>
          </a:prstGeom>
          <a:solidFill>
            <a:srgbClr val="E4E9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4800600"/>
            <a:ext cx="7772400" cy="784225"/>
          </a:xfrm>
        </p:spPr>
        <p:txBody>
          <a:bodyPr/>
          <a:lstStyle>
            <a:lvl1pPr algn="ctr">
              <a:defRPr/>
            </a:lvl1pPr>
          </a:lstStyle>
          <a:p>
            <a:r>
              <a:rPr lang="en-US"/>
              <a:t>Click to edit Master title style</a:t>
            </a:r>
          </a:p>
        </p:txBody>
      </p:sp>
      <p:sp>
        <p:nvSpPr>
          <p:cNvPr id="3" name="Subtitle 2"/>
          <p:cNvSpPr>
            <a:spLocks noGrp="1"/>
          </p:cNvSpPr>
          <p:nvPr>
            <p:ph type="subTitle" idx="1"/>
          </p:nvPr>
        </p:nvSpPr>
        <p:spPr>
          <a:xfrm>
            <a:off x="1371600" y="5609062"/>
            <a:ext cx="6400800" cy="609600"/>
          </a:xfrm>
        </p:spPr>
        <p:txBody>
          <a:bodyPr>
            <a:normAutofit/>
          </a:bodyPr>
          <a:lstStyle>
            <a:lvl1pPr marL="0" indent="0" algn="ctr">
              <a:buNone/>
              <a:defRPr sz="20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2FAC4E-4D51-4C8C-886F-C8ECA9475276}"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D2A7C-C3AD-4F23-8F04-E7CB876F6874}" type="slidenum">
              <a:rPr lang="en-US" smtClean="0"/>
              <a:t>‹#›</a:t>
            </a:fld>
            <a:endParaRPr lang="en-US"/>
          </a:p>
        </p:txBody>
      </p:sp>
      <p:sp>
        <p:nvSpPr>
          <p:cNvPr id="13" name="Rectangle 12"/>
          <p:cNvSpPr/>
          <p:nvPr userDrawn="1"/>
        </p:nvSpPr>
        <p:spPr>
          <a:xfrm>
            <a:off x="0" y="0"/>
            <a:ext cx="9144000"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 name="Rectangle 13"/>
          <p:cNvSpPr/>
          <p:nvPr userDrawn="1"/>
        </p:nvSpPr>
        <p:spPr>
          <a:xfrm>
            <a:off x="0" y="6492240"/>
            <a:ext cx="9144000"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495300" y="4572000"/>
            <a:ext cx="8153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1563" y="685801"/>
            <a:ext cx="5400875" cy="4308050"/>
          </a:xfrm>
          <a:prstGeom prst="rect">
            <a:avLst/>
          </a:prstGeom>
        </p:spPr>
      </p:pic>
      <p:sp>
        <p:nvSpPr>
          <p:cNvPr id="15" name="Freeform 14"/>
          <p:cNvSpPr/>
          <p:nvPr userDrawn="1"/>
        </p:nvSpPr>
        <p:spPr>
          <a:xfrm>
            <a:off x="4063201" y="2974181"/>
            <a:ext cx="873130" cy="221457"/>
          </a:xfrm>
          <a:custGeom>
            <a:avLst/>
            <a:gdLst>
              <a:gd name="connsiteX0" fmla="*/ 75412 w 873130"/>
              <a:gd name="connsiteY0" fmla="*/ 0 h 221457"/>
              <a:gd name="connsiteX1" fmla="*/ 82555 w 873130"/>
              <a:gd name="connsiteY1" fmla="*/ 11907 h 221457"/>
              <a:gd name="connsiteX2" fmla="*/ 158755 w 873130"/>
              <a:gd name="connsiteY2" fmla="*/ 28575 h 221457"/>
              <a:gd name="connsiteX3" fmla="*/ 168280 w 873130"/>
              <a:gd name="connsiteY3" fmla="*/ 30957 h 221457"/>
              <a:gd name="connsiteX4" fmla="*/ 192093 w 873130"/>
              <a:gd name="connsiteY4" fmla="*/ 40482 h 221457"/>
              <a:gd name="connsiteX5" fmla="*/ 232574 w 873130"/>
              <a:gd name="connsiteY5" fmla="*/ 45244 h 221457"/>
              <a:gd name="connsiteX6" fmla="*/ 284962 w 873130"/>
              <a:gd name="connsiteY6" fmla="*/ 52388 h 221457"/>
              <a:gd name="connsiteX7" fmla="*/ 299249 w 873130"/>
              <a:gd name="connsiteY7" fmla="*/ 57150 h 221457"/>
              <a:gd name="connsiteX8" fmla="*/ 306393 w 873130"/>
              <a:gd name="connsiteY8" fmla="*/ 59532 h 221457"/>
              <a:gd name="connsiteX9" fmla="*/ 315918 w 873130"/>
              <a:gd name="connsiteY9" fmla="*/ 64294 h 221457"/>
              <a:gd name="connsiteX10" fmla="*/ 323062 w 873130"/>
              <a:gd name="connsiteY10" fmla="*/ 69057 h 221457"/>
              <a:gd name="connsiteX11" fmla="*/ 337349 w 873130"/>
              <a:gd name="connsiteY11" fmla="*/ 71438 h 221457"/>
              <a:gd name="connsiteX12" fmla="*/ 344493 w 873130"/>
              <a:gd name="connsiteY12" fmla="*/ 76200 h 221457"/>
              <a:gd name="connsiteX13" fmla="*/ 365924 w 873130"/>
              <a:gd name="connsiteY13" fmla="*/ 78582 h 221457"/>
              <a:gd name="connsiteX14" fmla="*/ 454030 w 873130"/>
              <a:gd name="connsiteY14" fmla="*/ 80963 h 221457"/>
              <a:gd name="connsiteX15" fmla="*/ 570712 w 873130"/>
              <a:gd name="connsiteY15" fmla="*/ 78582 h 221457"/>
              <a:gd name="connsiteX16" fmla="*/ 577855 w 873130"/>
              <a:gd name="connsiteY16" fmla="*/ 76200 h 221457"/>
              <a:gd name="connsiteX17" fmla="*/ 587380 w 873130"/>
              <a:gd name="connsiteY17" fmla="*/ 73819 h 221457"/>
              <a:gd name="connsiteX18" fmla="*/ 601668 w 873130"/>
              <a:gd name="connsiteY18" fmla="*/ 69057 h 221457"/>
              <a:gd name="connsiteX19" fmla="*/ 608812 w 873130"/>
              <a:gd name="connsiteY19" fmla="*/ 66675 h 221457"/>
              <a:gd name="connsiteX20" fmla="*/ 658818 w 873130"/>
              <a:gd name="connsiteY20" fmla="*/ 61913 h 221457"/>
              <a:gd name="connsiteX21" fmla="*/ 665962 w 873130"/>
              <a:gd name="connsiteY21" fmla="*/ 59532 h 221457"/>
              <a:gd name="connsiteX22" fmla="*/ 680249 w 873130"/>
              <a:gd name="connsiteY22" fmla="*/ 50007 h 221457"/>
              <a:gd name="connsiteX23" fmla="*/ 687393 w 873130"/>
              <a:gd name="connsiteY23" fmla="*/ 47625 h 221457"/>
              <a:gd name="connsiteX24" fmla="*/ 704062 w 873130"/>
              <a:gd name="connsiteY24" fmla="*/ 42863 h 221457"/>
              <a:gd name="connsiteX25" fmla="*/ 720730 w 873130"/>
              <a:gd name="connsiteY25" fmla="*/ 33338 h 221457"/>
              <a:gd name="connsiteX26" fmla="*/ 742162 w 873130"/>
              <a:gd name="connsiteY26" fmla="*/ 28575 h 221457"/>
              <a:gd name="connsiteX27" fmla="*/ 751687 w 873130"/>
              <a:gd name="connsiteY27" fmla="*/ 26194 h 221457"/>
              <a:gd name="connsiteX28" fmla="*/ 765974 w 873130"/>
              <a:gd name="connsiteY28" fmla="*/ 21432 h 221457"/>
              <a:gd name="connsiteX29" fmla="*/ 785024 w 873130"/>
              <a:gd name="connsiteY29" fmla="*/ 16669 h 221457"/>
              <a:gd name="connsiteX30" fmla="*/ 811218 w 873130"/>
              <a:gd name="connsiteY30" fmla="*/ 19050 h 221457"/>
              <a:gd name="connsiteX31" fmla="*/ 818362 w 873130"/>
              <a:gd name="connsiteY31" fmla="*/ 23813 h 221457"/>
              <a:gd name="connsiteX32" fmla="*/ 830268 w 873130"/>
              <a:gd name="connsiteY32" fmla="*/ 26194 h 221457"/>
              <a:gd name="connsiteX33" fmla="*/ 842174 w 873130"/>
              <a:gd name="connsiteY33" fmla="*/ 30957 h 221457"/>
              <a:gd name="connsiteX34" fmla="*/ 849318 w 873130"/>
              <a:gd name="connsiteY34" fmla="*/ 33338 h 221457"/>
              <a:gd name="connsiteX35" fmla="*/ 858843 w 873130"/>
              <a:gd name="connsiteY35" fmla="*/ 42863 h 221457"/>
              <a:gd name="connsiteX36" fmla="*/ 865987 w 873130"/>
              <a:gd name="connsiteY36" fmla="*/ 47625 h 221457"/>
              <a:gd name="connsiteX37" fmla="*/ 868368 w 873130"/>
              <a:gd name="connsiteY37" fmla="*/ 57150 h 221457"/>
              <a:gd name="connsiteX38" fmla="*/ 870749 w 873130"/>
              <a:gd name="connsiteY38" fmla="*/ 64294 h 221457"/>
              <a:gd name="connsiteX39" fmla="*/ 873130 w 873130"/>
              <a:gd name="connsiteY39" fmla="*/ 76200 h 221457"/>
              <a:gd name="connsiteX40" fmla="*/ 870749 w 873130"/>
              <a:gd name="connsiteY40" fmla="*/ 128588 h 221457"/>
              <a:gd name="connsiteX41" fmla="*/ 865987 w 873130"/>
              <a:gd name="connsiteY41" fmla="*/ 138113 h 221457"/>
              <a:gd name="connsiteX42" fmla="*/ 861224 w 873130"/>
              <a:gd name="connsiteY42" fmla="*/ 145257 h 221457"/>
              <a:gd name="connsiteX43" fmla="*/ 854080 w 873130"/>
              <a:gd name="connsiteY43" fmla="*/ 147638 h 221457"/>
              <a:gd name="connsiteX44" fmla="*/ 818362 w 873130"/>
              <a:gd name="connsiteY44" fmla="*/ 150019 h 221457"/>
              <a:gd name="connsiteX45" fmla="*/ 799312 w 873130"/>
              <a:gd name="connsiteY45" fmla="*/ 159544 h 221457"/>
              <a:gd name="connsiteX46" fmla="*/ 792168 w 873130"/>
              <a:gd name="connsiteY46" fmla="*/ 166688 h 221457"/>
              <a:gd name="connsiteX47" fmla="*/ 775499 w 873130"/>
              <a:gd name="connsiteY47" fmla="*/ 176213 h 221457"/>
              <a:gd name="connsiteX48" fmla="*/ 768355 w 873130"/>
              <a:gd name="connsiteY48" fmla="*/ 180975 h 221457"/>
              <a:gd name="connsiteX49" fmla="*/ 761212 w 873130"/>
              <a:gd name="connsiteY49" fmla="*/ 190500 h 221457"/>
              <a:gd name="connsiteX50" fmla="*/ 727874 w 873130"/>
              <a:gd name="connsiteY50" fmla="*/ 197644 h 221457"/>
              <a:gd name="connsiteX51" fmla="*/ 708824 w 873130"/>
              <a:gd name="connsiteY51" fmla="*/ 202407 h 221457"/>
              <a:gd name="connsiteX52" fmla="*/ 685012 w 873130"/>
              <a:gd name="connsiteY52" fmla="*/ 211932 h 221457"/>
              <a:gd name="connsiteX53" fmla="*/ 670724 w 873130"/>
              <a:gd name="connsiteY53" fmla="*/ 216694 h 221457"/>
              <a:gd name="connsiteX54" fmla="*/ 520705 w 873130"/>
              <a:gd name="connsiteY54" fmla="*/ 221457 h 221457"/>
              <a:gd name="connsiteX55" fmla="*/ 304012 w 873130"/>
              <a:gd name="connsiteY55" fmla="*/ 219075 h 221457"/>
              <a:gd name="connsiteX56" fmla="*/ 292105 w 873130"/>
              <a:gd name="connsiteY56" fmla="*/ 216694 h 221457"/>
              <a:gd name="connsiteX57" fmla="*/ 265912 w 873130"/>
              <a:gd name="connsiteY57" fmla="*/ 209550 h 221457"/>
              <a:gd name="connsiteX58" fmla="*/ 242099 w 873130"/>
              <a:gd name="connsiteY58" fmla="*/ 202407 h 221457"/>
              <a:gd name="connsiteX59" fmla="*/ 234955 w 873130"/>
              <a:gd name="connsiteY59" fmla="*/ 200025 h 221457"/>
              <a:gd name="connsiteX60" fmla="*/ 225430 w 873130"/>
              <a:gd name="connsiteY60" fmla="*/ 195263 h 221457"/>
              <a:gd name="connsiteX61" fmla="*/ 201618 w 873130"/>
              <a:gd name="connsiteY61" fmla="*/ 188119 h 221457"/>
              <a:gd name="connsiteX62" fmla="*/ 184949 w 873130"/>
              <a:gd name="connsiteY62" fmla="*/ 178594 h 221457"/>
              <a:gd name="connsiteX63" fmla="*/ 168280 w 873130"/>
              <a:gd name="connsiteY63" fmla="*/ 173832 h 221457"/>
              <a:gd name="connsiteX64" fmla="*/ 153993 w 873130"/>
              <a:gd name="connsiteY64" fmla="*/ 169069 h 221457"/>
              <a:gd name="connsiteX65" fmla="*/ 146849 w 873130"/>
              <a:gd name="connsiteY65" fmla="*/ 166688 h 221457"/>
              <a:gd name="connsiteX66" fmla="*/ 123037 w 873130"/>
              <a:gd name="connsiteY66" fmla="*/ 161925 h 221457"/>
              <a:gd name="connsiteX67" fmla="*/ 92080 w 873130"/>
              <a:gd name="connsiteY67" fmla="*/ 154782 h 221457"/>
              <a:gd name="connsiteX68" fmla="*/ 77793 w 873130"/>
              <a:gd name="connsiteY68" fmla="*/ 150019 h 221457"/>
              <a:gd name="connsiteX69" fmla="*/ 63505 w 873130"/>
              <a:gd name="connsiteY69" fmla="*/ 140494 h 221457"/>
              <a:gd name="connsiteX70" fmla="*/ 34930 w 873130"/>
              <a:gd name="connsiteY70" fmla="*/ 128588 h 221457"/>
              <a:gd name="connsiteX71" fmla="*/ 15880 w 873130"/>
              <a:gd name="connsiteY71" fmla="*/ 119063 h 221457"/>
              <a:gd name="connsiteX72" fmla="*/ 6355 w 873130"/>
              <a:gd name="connsiteY72" fmla="*/ 111919 h 221457"/>
              <a:gd name="connsiteX73" fmla="*/ 3974 w 873130"/>
              <a:gd name="connsiteY73" fmla="*/ 71438 h 221457"/>
              <a:gd name="connsiteX74" fmla="*/ 8737 w 873130"/>
              <a:gd name="connsiteY74" fmla="*/ 64294 h 221457"/>
              <a:gd name="connsiteX75" fmla="*/ 11118 w 873130"/>
              <a:gd name="connsiteY75" fmla="*/ 57150 h 221457"/>
              <a:gd name="connsiteX76" fmla="*/ 27787 w 873130"/>
              <a:gd name="connsiteY76" fmla="*/ 40482 h 221457"/>
              <a:gd name="connsiteX77" fmla="*/ 34930 w 873130"/>
              <a:gd name="connsiteY77" fmla="*/ 33338 h 221457"/>
              <a:gd name="connsiteX78" fmla="*/ 44455 w 873130"/>
              <a:gd name="connsiteY78" fmla="*/ 19050 h 221457"/>
              <a:gd name="connsiteX79" fmla="*/ 75412 w 873130"/>
              <a:gd name="connsiteY79" fmla="*/ 0 h 22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73130" h="221457">
                <a:moveTo>
                  <a:pt x="75412" y="0"/>
                </a:moveTo>
                <a:cubicBezTo>
                  <a:pt x="77793" y="3969"/>
                  <a:pt x="79143" y="8779"/>
                  <a:pt x="82555" y="11907"/>
                </a:cubicBezTo>
                <a:cubicBezTo>
                  <a:pt x="108700" y="35874"/>
                  <a:pt x="117738" y="26792"/>
                  <a:pt x="158755" y="28575"/>
                </a:cubicBezTo>
                <a:cubicBezTo>
                  <a:pt x="161930" y="29369"/>
                  <a:pt x="165216" y="29808"/>
                  <a:pt x="168280" y="30957"/>
                </a:cubicBezTo>
                <a:cubicBezTo>
                  <a:pt x="178070" y="34628"/>
                  <a:pt x="180414" y="39314"/>
                  <a:pt x="192093" y="40482"/>
                </a:cubicBezTo>
                <a:cubicBezTo>
                  <a:pt x="235710" y="44843"/>
                  <a:pt x="198003" y="40735"/>
                  <a:pt x="232574" y="45244"/>
                </a:cubicBezTo>
                <a:cubicBezTo>
                  <a:pt x="281893" y="51677"/>
                  <a:pt x="255624" y="47499"/>
                  <a:pt x="284962" y="52388"/>
                </a:cubicBezTo>
                <a:lnTo>
                  <a:pt x="299249" y="57150"/>
                </a:lnTo>
                <a:cubicBezTo>
                  <a:pt x="301630" y="57944"/>
                  <a:pt x="304148" y="58409"/>
                  <a:pt x="306393" y="59532"/>
                </a:cubicBezTo>
                <a:cubicBezTo>
                  <a:pt x="309568" y="61119"/>
                  <a:pt x="312836" y="62533"/>
                  <a:pt x="315918" y="64294"/>
                </a:cubicBezTo>
                <a:cubicBezTo>
                  <a:pt x="318403" y="65714"/>
                  <a:pt x="320347" y="68152"/>
                  <a:pt x="323062" y="69057"/>
                </a:cubicBezTo>
                <a:cubicBezTo>
                  <a:pt x="327642" y="70584"/>
                  <a:pt x="332587" y="70644"/>
                  <a:pt x="337349" y="71438"/>
                </a:cubicBezTo>
                <a:cubicBezTo>
                  <a:pt x="339730" y="73025"/>
                  <a:pt x="341717" y="75506"/>
                  <a:pt x="344493" y="76200"/>
                </a:cubicBezTo>
                <a:cubicBezTo>
                  <a:pt x="351466" y="77943"/>
                  <a:pt x="358743" y="78270"/>
                  <a:pt x="365924" y="78582"/>
                </a:cubicBezTo>
                <a:cubicBezTo>
                  <a:pt x="395276" y="79858"/>
                  <a:pt x="424661" y="80169"/>
                  <a:pt x="454030" y="80963"/>
                </a:cubicBezTo>
                <a:lnTo>
                  <a:pt x="570712" y="78582"/>
                </a:lnTo>
                <a:cubicBezTo>
                  <a:pt x="573220" y="78486"/>
                  <a:pt x="575442" y="76890"/>
                  <a:pt x="577855" y="76200"/>
                </a:cubicBezTo>
                <a:cubicBezTo>
                  <a:pt x="581002" y="75301"/>
                  <a:pt x="584245" y="74759"/>
                  <a:pt x="587380" y="73819"/>
                </a:cubicBezTo>
                <a:cubicBezTo>
                  <a:pt x="592189" y="72377"/>
                  <a:pt x="596905" y="70645"/>
                  <a:pt x="601668" y="69057"/>
                </a:cubicBezTo>
                <a:cubicBezTo>
                  <a:pt x="604049" y="68263"/>
                  <a:pt x="606351" y="67167"/>
                  <a:pt x="608812" y="66675"/>
                </a:cubicBezTo>
                <a:cubicBezTo>
                  <a:pt x="633196" y="61799"/>
                  <a:pt x="616679" y="64546"/>
                  <a:pt x="658818" y="61913"/>
                </a:cubicBezTo>
                <a:cubicBezTo>
                  <a:pt x="661199" y="61119"/>
                  <a:pt x="663768" y="60751"/>
                  <a:pt x="665962" y="59532"/>
                </a:cubicBezTo>
                <a:cubicBezTo>
                  <a:pt x="670965" y="56752"/>
                  <a:pt x="674819" y="51817"/>
                  <a:pt x="680249" y="50007"/>
                </a:cubicBezTo>
                <a:cubicBezTo>
                  <a:pt x="682630" y="49213"/>
                  <a:pt x="684979" y="48315"/>
                  <a:pt x="687393" y="47625"/>
                </a:cubicBezTo>
                <a:cubicBezTo>
                  <a:pt x="708350" y="41637"/>
                  <a:pt x="686913" y="48579"/>
                  <a:pt x="704062" y="42863"/>
                </a:cubicBezTo>
                <a:cubicBezTo>
                  <a:pt x="709986" y="38913"/>
                  <a:pt x="713821" y="35929"/>
                  <a:pt x="720730" y="33338"/>
                </a:cubicBezTo>
                <a:cubicBezTo>
                  <a:pt x="724949" y="31756"/>
                  <a:pt x="738465" y="29397"/>
                  <a:pt x="742162" y="28575"/>
                </a:cubicBezTo>
                <a:cubicBezTo>
                  <a:pt x="745357" y="27865"/>
                  <a:pt x="748552" y="27134"/>
                  <a:pt x="751687" y="26194"/>
                </a:cubicBezTo>
                <a:cubicBezTo>
                  <a:pt x="756495" y="24752"/>
                  <a:pt x="761052" y="22417"/>
                  <a:pt x="765974" y="21432"/>
                </a:cubicBezTo>
                <a:cubicBezTo>
                  <a:pt x="780341" y="18558"/>
                  <a:pt x="774040" y="20330"/>
                  <a:pt x="785024" y="16669"/>
                </a:cubicBezTo>
                <a:cubicBezTo>
                  <a:pt x="793755" y="17463"/>
                  <a:pt x="802645" y="17213"/>
                  <a:pt x="811218" y="19050"/>
                </a:cubicBezTo>
                <a:cubicBezTo>
                  <a:pt x="814017" y="19650"/>
                  <a:pt x="815682" y="22808"/>
                  <a:pt x="818362" y="23813"/>
                </a:cubicBezTo>
                <a:cubicBezTo>
                  <a:pt x="822152" y="25234"/>
                  <a:pt x="826299" y="25400"/>
                  <a:pt x="830268" y="26194"/>
                </a:cubicBezTo>
                <a:cubicBezTo>
                  <a:pt x="834237" y="27782"/>
                  <a:pt x="838172" y="29456"/>
                  <a:pt x="842174" y="30957"/>
                </a:cubicBezTo>
                <a:cubicBezTo>
                  <a:pt x="844524" y="31838"/>
                  <a:pt x="847275" y="31879"/>
                  <a:pt x="849318" y="33338"/>
                </a:cubicBezTo>
                <a:cubicBezTo>
                  <a:pt x="852972" y="35948"/>
                  <a:pt x="855434" y="39941"/>
                  <a:pt x="858843" y="42863"/>
                </a:cubicBezTo>
                <a:cubicBezTo>
                  <a:pt x="861016" y="44725"/>
                  <a:pt x="863606" y="46038"/>
                  <a:pt x="865987" y="47625"/>
                </a:cubicBezTo>
                <a:cubicBezTo>
                  <a:pt x="866781" y="50800"/>
                  <a:pt x="867469" y="54003"/>
                  <a:pt x="868368" y="57150"/>
                </a:cubicBezTo>
                <a:cubicBezTo>
                  <a:pt x="869058" y="59564"/>
                  <a:pt x="870140" y="61859"/>
                  <a:pt x="870749" y="64294"/>
                </a:cubicBezTo>
                <a:cubicBezTo>
                  <a:pt x="871731" y="68220"/>
                  <a:pt x="872336" y="72231"/>
                  <a:pt x="873130" y="76200"/>
                </a:cubicBezTo>
                <a:cubicBezTo>
                  <a:pt x="872336" y="93663"/>
                  <a:pt x="872752" y="111222"/>
                  <a:pt x="870749" y="128588"/>
                </a:cubicBezTo>
                <a:cubicBezTo>
                  <a:pt x="870342" y="132114"/>
                  <a:pt x="867748" y="135031"/>
                  <a:pt x="865987" y="138113"/>
                </a:cubicBezTo>
                <a:cubicBezTo>
                  <a:pt x="864567" y="140598"/>
                  <a:pt x="863459" y="143469"/>
                  <a:pt x="861224" y="145257"/>
                </a:cubicBezTo>
                <a:cubicBezTo>
                  <a:pt x="859264" y="146825"/>
                  <a:pt x="856575" y="147361"/>
                  <a:pt x="854080" y="147638"/>
                </a:cubicBezTo>
                <a:cubicBezTo>
                  <a:pt x="842221" y="148956"/>
                  <a:pt x="830268" y="149225"/>
                  <a:pt x="818362" y="150019"/>
                </a:cubicBezTo>
                <a:cubicBezTo>
                  <a:pt x="809571" y="152949"/>
                  <a:pt x="808310" y="152795"/>
                  <a:pt x="799312" y="159544"/>
                </a:cubicBezTo>
                <a:cubicBezTo>
                  <a:pt x="796618" y="161565"/>
                  <a:pt x="794755" y="164532"/>
                  <a:pt x="792168" y="166688"/>
                </a:cubicBezTo>
                <a:cubicBezTo>
                  <a:pt x="785844" y="171958"/>
                  <a:pt x="782903" y="171982"/>
                  <a:pt x="775499" y="176213"/>
                </a:cubicBezTo>
                <a:cubicBezTo>
                  <a:pt x="773014" y="177633"/>
                  <a:pt x="770736" y="179388"/>
                  <a:pt x="768355" y="180975"/>
                </a:cubicBezTo>
                <a:cubicBezTo>
                  <a:pt x="765974" y="184150"/>
                  <a:pt x="764514" y="188299"/>
                  <a:pt x="761212" y="190500"/>
                </a:cubicBezTo>
                <a:cubicBezTo>
                  <a:pt x="752556" y="196271"/>
                  <a:pt x="736988" y="195935"/>
                  <a:pt x="727874" y="197644"/>
                </a:cubicBezTo>
                <a:cubicBezTo>
                  <a:pt x="721441" y="198850"/>
                  <a:pt x="715034" y="200337"/>
                  <a:pt x="708824" y="202407"/>
                </a:cubicBezTo>
                <a:cubicBezTo>
                  <a:pt x="661430" y="218204"/>
                  <a:pt x="720057" y="197914"/>
                  <a:pt x="685012" y="211932"/>
                </a:cubicBezTo>
                <a:cubicBezTo>
                  <a:pt x="680351" y="213796"/>
                  <a:pt x="675742" y="216535"/>
                  <a:pt x="670724" y="216694"/>
                </a:cubicBezTo>
                <a:lnTo>
                  <a:pt x="520705" y="221457"/>
                </a:lnTo>
                <a:lnTo>
                  <a:pt x="304012" y="219075"/>
                </a:lnTo>
                <a:cubicBezTo>
                  <a:pt x="299965" y="218991"/>
                  <a:pt x="296049" y="217604"/>
                  <a:pt x="292105" y="216694"/>
                </a:cubicBezTo>
                <a:cubicBezTo>
                  <a:pt x="247932" y="206502"/>
                  <a:pt x="287964" y="215852"/>
                  <a:pt x="265912" y="209550"/>
                </a:cubicBezTo>
                <a:cubicBezTo>
                  <a:pt x="240701" y="202346"/>
                  <a:pt x="276083" y="213735"/>
                  <a:pt x="242099" y="202407"/>
                </a:cubicBezTo>
                <a:cubicBezTo>
                  <a:pt x="239718" y="201613"/>
                  <a:pt x="237200" y="201148"/>
                  <a:pt x="234955" y="200025"/>
                </a:cubicBezTo>
                <a:cubicBezTo>
                  <a:pt x="231780" y="198438"/>
                  <a:pt x="228693" y="196661"/>
                  <a:pt x="225430" y="195263"/>
                </a:cubicBezTo>
                <a:cubicBezTo>
                  <a:pt x="217760" y="191976"/>
                  <a:pt x="209288" y="191406"/>
                  <a:pt x="201618" y="188119"/>
                </a:cubicBezTo>
                <a:cubicBezTo>
                  <a:pt x="172401" y="175599"/>
                  <a:pt x="208860" y="190550"/>
                  <a:pt x="184949" y="178594"/>
                </a:cubicBezTo>
                <a:cubicBezTo>
                  <a:pt x="180948" y="176594"/>
                  <a:pt x="172094" y="174976"/>
                  <a:pt x="168280" y="173832"/>
                </a:cubicBezTo>
                <a:cubicBezTo>
                  <a:pt x="163472" y="172389"/>
                  <a:pt x="158755" y="170657"/>
                  <a:pt x="153993" y="169069"/>
                </a:cubicBezTo>
                <a:cubicBezTo>
                  <a:pt x="151612" y="168275"/>
                  <a:pt x="149310" y="167180"/>
                  <a:pt x="146849" y="166688"/>
                </a:cubicBezTo>
                <a:lnTo>
                  <a:pt x="123037" y="161925"/>
                </a:lnTo>
                <a:cubicBezTo>
                  <a:pt x="113592" y="160036"/>
                  <a:pt x="100697" y="157655"/>
                  <a:pt x="92080" y="154782"/>
                </a:cubicBezTo>
                <a:cubicBezTo>
                  <a:pt x="87318" y="153194"/>
                  <a:pt x="81970" y="152804"/>
                  <a:pt x="77793" y="150019"/>
                </a:cubicBezTo>
                <a:cubicBezTo>
                  <a:pt x="73030" y="146844"/>
                  <a:pt x="68935" y="142304"/>
                  <a:pt x="63505" y="140494"/>
                </a:cubicBezTo>
                <a:cubicBezTo>
                  <a:pt x="53675" y="137217"/>
                  <a:pt x="44018" y="133637"/>
                  <a:pt x="34930" y="128588"/>
                </a:cubicBezTo>
                <a:cubicBezTo>
                  <a:pt x="18058" y="119215"/>
                  <a:pt x="28941" y="123416"/>
                  <a:pt x="15880" y="119063"/>
                </a:cubicBezTo>
                <a:cubicBezTo>
                  <a:pt x="12705" y="116682"/>
                  <a:pt x="9161" y="114725"/>
                  <a:pt x="6355" y="111919"/>
                </a:cubicBezTo>
                <a:cubicBezTo>
                  <a:pt x="-4577" y="100986"/>
                  <a:pt x="1353" y="86292"/>
                  <a:pt x="3974" y="71438"/>
                </a:cubicBezTo>
                <a:cubicBezTo>
                  <a:pt x="4471" y="68619"/>
                  <a:pt x="7149" y="66675"/>
                  <a:pt x="8737" y="64294"/>
                </a:cubicBezTo>
                <a:cubicBezTo>
                  <a:pt x="9531" y="61913"/>
                  <a:pt x="9550" y="59110"/>
                  <a:pt x="11118" y="57150"/>
                </a:cubicBezTo>
                <a:cubicBezTo>
                  <a:pt x="16027" y="51014"/>
                  <a:pt x="22231" y="46038"/>
                  <a:pt x="27787" y="40482"/>
                </a:cubicBezTo>
                <a:cubicBezTo>
                  <a:pt x="30168" y="38101"/>
                  <a:pt x="33062" y="36140"/>
                  <a:pt x="34930" y="33338"/>
                </a:cubicBezTo>
                <a:cubicBezTo>
                  <a:pt x="38105" y="28575"/>
                  <a:pt x="40407" y="23097"/>
                  <a:pt x="44455" y="19050"/>
                </a:cubicBezTo>
                <a:lnTo>
                  <a:pt x="7541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406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Long">
    <p:spTree>
      <p:nvGrpSpPr>
        <p:cNvPr id="1" name=""/>
        <p:cNvGrpSpPr/>
        <p:nvPr/>
      </p:nvGrpSpPr>
      <p:grpSpPr>
        <a:xfrm>
          <a:off x="0" y="0"/>
          <a:ext cx="0" cy="0"/>
          <a:chOff x="0" y="0"/>
          <a:chExt cx="0" cy="0"/>
        </a:xfrm>
      </p:grpSpPr>
      <p:sp>
        <p:nvSpPr>
          <p:cNvPr id="12" name="Rectangle 11"/>
          <p:cNvSpPr/>
          <p:nvPr userDrawn="1"/>
        </p:nvSpPr>
        <p:spPr>
          <a:xfrm>
            <a:off x="-15240" y="182880"/>
            <a:ext cx="9144000" cy="6492240"/>
          </a:xfrm>
          <a:prstGeom prst="rect">
            <a:avLst/>
          </a:prstGeom>
          <a:solidFill>
            <a:srgbClr val="E4E9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13934" y="987057"/>
            <a:ext cx="7162800" cy="5713463"/>
          </a:xfrm>
          <a:prstGeom prst="rect">
            <a:avLst/>
          </a:prstGeom>
        </p:spPr>
      </p:pic>
      <p:sp>
        <p:nvSpPr>
          <p:cNvPr id="2" name="Title 1"/>
          <p:cNvSpPr>
            <a:spLocks noGrp="1"/>
          </p:cNvSpPr>
          <p:nvPr>
            <p:ph type="ctrTitle"/>
          </p:nvPr>
        </p:nvSpPr>
        <p:spPr>
          <a:xfrm>
            <a:off x="4546598" y="1219200"/>
            <a:ext cx="4292601" cy="3912291"/>
          </a:xfrm>
        </p:spPr>
        <p:txBody>
          <a:bodyPr anchor="t"/>
          <a:lstStyle>
            <a:lvl1pPr algn="l">
              <a:defRPr/>
            </a:lvl1pPr>
          </a:lstStyle>
          <a:p>
            <a:r>
              <a:rPr lang="en-US"/>
              <a:t>Click to edit Master title style</a:t>
            </a:r>
          </a:p>
        </p:txBody>
      </p:sp>
      <p:sp>
        <p:nvSpPr>
          <p:cNvPr id="3" name="Subtitle 2"/>
          <p:cNvSpPr>
            <a:spLocks noGrp="1"/>
          </p:cNvSpPr>
          <p:nvPr>
            <p:ph type="subTitle" idx="1"/>
          </p:nvPr>
        </p:nvSpPr>
        <p:spPr>
          <a:xfrm>
            <a:off x="4546599" y="3848788"/>
            <a:ext cx="4191000" cy="1375144"/>
          </a:xfrm>
        </p:spPr>
        <p:txBody>
          <a:bodyPr anchor="b">
            <a:normAutofit/>
          </a:bodyPr>
          <a:lstStyle>
            <a:lvl1pPr marL="0" indent="0" algn="l">
              <a:buNone/>
              <a:defRPr sz="20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2FAC4E-4D51-4C8C-886F-C8ECA9475276}"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D2A7C-C3AD-4F23-8F04-E7CB876F6874}" type="slidenum">
              <a:rPr lang="en-US" smtClean="0"/>
              <a:t>‹#›</a:t>
            </a:fld>
            <a:endParaRPr lang="en-US"/>
          </a:p>
        </p:txBody>
      </p:sp>
      <p:sp>
        <p:nvSpPr>
          <p:cNvPr id="13" name="Rectangle 12"/>
          <p:cNvSpPr/>
          <p:nvPr userDrawn="1"/>
        </p:nvSpPr>
        <p:spPr>
          <a:xfrm>
            <a:off x="0" y="0"/>
            <a:ext cx="9144000"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4" name="Rectangle 13"/>
          <p:cNvSpPr/>
          <p:nvPr userDrawn="1"/>
        </p:nvSpPr>
        <p:spPr>
          <a:xfrm>
            <a:off x="0" y="6492240"/>
            <a:ext cx="9144000"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4114800" y="1447800"/>
            <a:ext cx="0" cy="3678767"/>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Freeform 7"/>
          <p:cNvSpPr/>
          <p:nvPr userDrawn="1"/>
        </p:nvSpPr>
        <p:spPr>
          <a:xfrm>
            <a:off x="1462088" y="4028141"/>
            <a:ext cx="1190625" cy="310497"/>
          </a:xfrm>
          <a:custGeom>
            <a:avLst/>
            <a:gdLst>
              <a:gd name="connsiteX0" fmla="*/ 126206 w 1190625"/>
              <a:gd name="connsiteY0" fmla="*/ 934 h 310497"/>
              <a:gd name="connsiteX1" fmla="*/ 176212 w 1190625"/>
              <a:gd name="connsiteY1" fmla="*/ 15222 h 310497"/>
              <a:gd name="connsiteX2" fmla="*/ 185737 w 1190625"/>
              <a:gd name="connsiteY2" fmla="*/ 17603 h 310497"/>
              <a:gd name="connsiteX3" fmla="*/ 197643 w 1190625"/>
              <a:gd name="connsiteY3" fmla="*/ 24747 h 310497"/>
              <a:gd name="connsiteX4" fmla="*/ 209550 w 1190625"/>
              <a:gd name="connsiteY4" fmla="*/ 29509 h 310497"/>
              <a:gd name="connsiteX5" fmla="*/ 228600 w 1190625"/>
              <a:gd name="connsiteY5" fmla="*/ 43797 h 310497"/>
              <a:gd name="connsiteX6" fmla="*/ 235743 w 1190625"/>
              <a:gd name="connsiteY6" fmla="*/ 46178 h 310497"/>
              <a:gd name="connsiteX7" fmla="*/ 250031 w 1190625"/>
              <a:gd name="connsiteY7" fmla="*/ 53322 h 310497"/>
              <a:gd name="connsiteX8" fmla="*/ 259556 w 1190625"/>
              <a:gd name="connsiteY8" fmla="*/ 60465 h 310497"/>
              <a:gd name="connsiteX9" fmla="*/ 266700 w 1190625"/>
              <a:gd name="connsiteY9" fmla="*/ 62847 h 310497"/>
              <a:gd name="connsiteX10" fmla="*/ 290512 w 1190625"/>
              <a:gd name="connsiteY10" fmla="*/ 67609 h 310497"/>
              <a:gd name="connsiteX11" fmla="*/ 352425 w 1190625"/>
              <a:gd name="connsiteY11" fmla="*/ 72372 h 310497"/>
              <a:gd name="connsiteX12" fmla="*/ 504825 w 1190625"/>
              <a:gd name="connsiteY12" fmla="*/ 77134 h 310497"/>
              <a:gd name="connsiteX13" fmla="*/ 514350 w 1190625"/>
              <a:gd name="connsiteY13" fmla="*/ 79515 h 310497"/>
              <a:gd name="connsiteX14" fmla="*/ 550068 w 1190625"/>
              <a:gd name="connsiteY14" fmla="*/ 81897 h 310497"/>
              <a:gd name="connsiteX15" fmla="*/ 602456 w 1190625"/>
              <a:gd name="connsiteY15" fmla="*/ 86659 h 310497"/>
              <a:gd name="connsiteX16" fmla="*/ 719137 w 1190625"/>
              <a:gd name="connsiteY16" fmla="*/ 89040 h 310497"/>
              <a:gd name="connsiteX17" fmla="*/ 797718 w 1190625"/>
              <a:gd name="connsiteY17" fmla="*/ 86659 h 310497"/>
              <a:gd name="connsiteX18" fmla="*/ 804862 w 1190625"/>
              <a:gd name="connsiteY18" fmla="*/ 84278 h 310497"/>
              <a:gd name="connsiteX19" fmla="*/ 857250 w 1190625"/>
              <a:gd name="connsiteY19" fmla="*/ 81897 h 310497"/>
              <a:gd name="connsiteX20" fmla="*/ 876300 w 1190625"/>
              <a:gd name="connsiteY20" fmla="*/ 77134 h 310497"/>
              <a:gd name="connsiteX21" fmla="*/ 883443 w 1190625"/>
              <a:gd name="connsiteY21" fmla="*/ 72372 h 310497"/>
              <a:gd name="connsiteX22" fmla="*/ 892968 w 1190625"/>
              <a:gd name="connsiteY22" fmla="*/ 69990 h 310497"/>
              <a:gd name="connsiteX23" fmla="*/ 907256 w 1190625"/>
              <a:gd name="connsiteY23" fmla="*/ 65228 h 310497"/>
              <a:gd name="connsiteX24" fmla="*/ 914400 w 1190625"/>
              <a:gd name="connsiteY24" fmla="*/ 60465 h 310497"/>
              <a:gd name="connsiteX25" fmla="*/ 931068 w 1190625"/>
              <a:gd name="connsiteY25" fmla="*/ 55703 h 310497"/>
              <a:gd name="connsiteX26" fmla="*/ 942975 w 1190625"/>
              <a:gd name="connsiteY26" fmla="*/ 48559 h 310497"/>
              <a:gd name="connsiteX27" fmla="*/ 957262 w 1190625"/>
              <a:gd name="connsiteY27" fmla="*/ 39034 h 310497"/>
              <a:gd name="connsiteX28" fmla="*/ 973931 w 1190625"/>
              <a:gd name="connsiteY28" fmla="*/ 34272 h 310497"/>
              <a:gd name="connsiteX29" fmla="*/ 985837 w 1190625"/>
              <a:gd name="connsiteY29" fmla="*/ 31890 h 310497"/>
              <a:gd name="connsiteX30" fmla="*/ 995362 w 1190625"/>
              <a:gd name="connsiteY30" fmla="*/ 29509 h 310497"/>
              <a:gd name="connsiteX31" fmla="*/ 1014412 w 1190625"/>
              <a:gd name="connsiteY31" fmla="*/ 27128 h 310497"/>
              <a:gd name="connsiteX32" fmla="*/ 1021556 w 1190625"/>
              <a:gd name="connsiteY32" fmla="*/ 24747 h 310497"/>
              <a:gd name="connsiteX33" fmla="*/ 1047750 w 1190625"/>
              <a:gd name="connsiteY33" fmla="*/ 19984 h 310497"/>
              <a:gd name="connsiteX34" fmla="*/ 1064418 w 1190625"/>
              <a:gd name="connsiteY34" fmla="*/ 12840 h 310497"/>
              <a:gd name="connsiteX35" fmla="*/ 1085850 w 1190625"/>
              <a:gd name="connsiteY35" fmla="*/ 8078 h 310497"/>
              <a:gd name="connsiteX36" fmla="*/ 1092993 w 1190625"/>
              <a:gd name="connsiteY36" fmla="*/ 5697 h 310497"/>
              <a:gd name="connsiteX37" fmla="*/ 1119187 w 1190625"/>
              <a:gd name="connsiteY37" fmla="*/ 15222 h 310497"/>
              <a:gd name="connsiteX38" fmla="*/ 1131093 w 1190625"/>
              <a:gd name="connsiteY38" fmla="*/ 24747 h 310497"/>
              <a:gd name="connsiteX39" fmla="*/ 1143000 w 1190625"/>
              <a:gd name="connsiteY39" fmla="*/ 31890 h 310497"/>
              <a:gd name="connsiteX40" fmla="*/ 1159668 w 1190625"/>
              <a:gd name="connsiteY40" fmla="*/ 50940 h 310497"/>
              <a:gd name="connsiteX41" fmla="*/ 1164431 w 1190625"/>
              <a:gd name="connsiteY41" fmla="*/ 58084 h 310497"/>
              <a:gd name="connsiteX42" fmla="*/ 1181100 w 1190625"/>
              <a:gd name="connsiteY42" fmla="*/ 84278 h 310497"/>
              <a:gd name="connsiteX43" fmla="*/ 1190625 w 1190625"/>
              <a:gd name="connsiteY43" fmla="*/ 98565 h 310497"/>
              <a:gd name="connsiteX44" fmla="*/ 1188243 w 1190625"/>
              <a:gd name="connsiteY44" fmla="*/ 146190 h 310497"/>
              <a:gd name="connsiteX45" fmla="*/ 1183481 w 1190625"/>
              <a:gd name="connsiteY45" fmla="*/ 167622 h 310497"/>
              <a:gd name="connsiteX46" fmla="*/ 1178718 w 1190625"/>
              <a:gd name="connsiteY46" fmla="*/ 189053 h 310497"/>
              <a:gd name="connsiteX47" fmla="*/ 1164431 w 1190625"/>
              <a:gd name="connsiteY47" fmla="*/ 205722 h 310497"/>
              <a:gd name="connsiteX48" fmla="*/ 1159668 w 1190625"/>
              <a:gd name="connsiteY48" fmla="*/ 212865 h 310497"/>
              <a:gd name="connsiteX49" fmla="*/ 1145381 w 1190625"/>
              <a:gd name="connsiteY49" fmla="*/ 222390 h 310497"/>
              <a:gd name="connsiteX50" fmla="*/ 1138237 w 1190625"/>
              <a:gd name="connsiteY50" fmla="*/ 227153 h 310497"/>
              <a:gd name="connsiteX51" fmla="*/ 1119187 w 1190625"/>
              <a:gd name="connsiteY51" fmla="*/ 231915 h 310497"/>
              <a:gd name="connsiteX52" fmla="*/ 1112043 w 1190625"/>
              <a:gd name="connsiteY52" fmla="*/ 234297 h 310497"/>
              <a:gd name="connsiteX53" fmla="*/ 1069181 w 1190625"/>
              <a:gd name="connsiteY53" fmla="*/ 239059 h 310497"/>
              <a:gd name="connsiteX54" fmla="*/ 1031081 w 1190625"/>
              <a:gd name="connsiteY54" fmla="*/ 243822 h 310497"/>
              <a:gd name="connsiteX55" fmla="*/ 1000125 w 1190625"/>
              <a:gd name="connsiteY55" fmla="*/ 255728 h 310497"/>
              <a:gd name="connsiteX56" fmla="*/ 981075 w 1190625"/>
              <a:gd name="connsiteY56" fmla="*/ 260490 h 310497"/>
              <a:gd name="connsiteX57" fmla="*/ 966787 w 1190625"/>
              <a:gd name="connsiteY57" fmla="*/ 265253 h 310497"/>
              <a:gd name="connsiteX58" fmla="*/ 959643 w 1190625"/>
              <a:gd name="connsiteY58" fmla="*/ 267634 h 310497"/>
              <a:gd name="connsiteX59" fmla="*/ 952500 w 1190625"/>
              <a:gd name="connsiteY59" fmla="*/ 270015 h 310497"/>
              <a:gd name="connsiteX60" fmla="*/ 909637 w 1190625"/>
              <a:gd name="connsiteY60" fmla="*/ 272397 h 310497"/>
              <a:gd name="connsiteX61" fmla="*/ 871537 w 1190625"/>
              <a:gd name="connsiteY61" fmla="*/ 279540 h 310497"/>
              <a:gd name="connsiteX62" fmla="*/ 864393 w 1190625"/>
              <a:gd name="connsiteY62" fmla="*/ 281922 h 310497"/>
              <a:gd name="connsiteX63" fmla="*/ 847725 w 1190625"/>
              <a:gd name="connsiteY63" fmla="*/ 286684 h 310497"/>
              <a:gd name="connsiteX64" fmla="*/ 838200 w 1190625"/>
              <a:gd name="connsiteY64" fmla="*/ 291447 h 310497"/>
              <a:gd name="connsiteX65" fmla="*/ 814387 w 1190625"/>
              <a:gd name="connsiteY65" fmla="*/ 296209 h 310497"/>
              <a:gd name="connsiteX66" fmla="*/ 807243 w 1190625"/>
              <a:gd name="connsiteY66" fmla="*/ 300972 h 310497"/>
              <a:gd name="connsiteX67" fmla="*/ 771525 w 1190625"/>
              <a:gd name="connsiteY67" fmla="*/ 308115 h 310497"/>
              <a:gd name="connsiteX68" fmla="*/ 762000 w 1190625"/>
              <a:gd name="connsiteY68" fmla="*/ 310497 h 310497"/>
              <a:gd name="connsiteX69" fmla="*/ 571500 w 1190625"/>
              <a:gd name="connsiteY69" fmla="*/ 308115 h 310497"/>
              <a:gd name="connsiteX70" fmla="*/ 492918 w 1190625"/>
              <a:gd name="connsiteY70" fmla="*/ 303353 h 310497"/>
              <a:gd name="connsiteX71" fmla="*/ 454818 w 1190625"/>
              <a:gd name="connsiteY71" fmla="*/ 298590 h 310497"/>
              <a:gd name="connsiteX72" fmla="*/ 447675 w 1190625"/>
              <a:gd name="connsiteY72" fmla="*/ 296209 h 310497"/>
              <a:gd name="connsiteX73" fmla="*/ 428625 w 1190625"/>
              <a:gd name="connsiteY73" fmla="*/ 293828 h 310497"/>
              <a:gd name="connsiteX74" fmla="*/ 395287 w 1190625"/>
              <a:gd name="connsiteY74" fmla="*/ 286684 h 310497"/>
              <a:gd name="connsiteX75" fmla="*/ 371475 w 1190625"/>
              <a:gd name="connsiteY75" fmla="*/ 279540 h 310497"/>
              <a:gd name="connsiteX76" fmla="*/ 350043 w 1190625"/>
              <a:gd name="connsiteY76" fmla="*/ 274778 h 310497"/>
              <a:gd name="connsiteX77" fmla="*/ 330993 w 1190625"/>
              <a:gd name="connsiteY77" fmla="*/ 267634 h 310497"/>
              <a:gd name="connsiteX78" fmla="*/ 321468 w 1190625"/>
              <a:gd name="connsiteY78" fmla="*/ 265253 h 310497"/>
              <a:gd name="connsiteX79" fmla="*/ 292893 w 1190625"/>
              <a:gd name="connsiteY79" fmla="*/ 255728 h 310497"/>
              <a:gd name="connsiteX80" fmla="*/ 273843 w 1190625"/>
              <a:gd name="connsiteY80" fmla="*/ 250965 h 310497"/>
              <a:gd name="connsiteX81" fmla="*/ 264318 w 1190625"/>
              <a:gd name="connsiteY81" fmla="*/ 248584 h 310497"/>
              <a:gd name="connsiteX82" fmla="*/ 254793 w 1190625"/>
              <a:gd name="connsiteY82" fmla="*/ 243822 h 310497"/>
              <a:gd name="connsiteX83" fmla="*/ 242887 w 1190625"/>
              <a:gd name="connsiteY83" fmla="*/ 241440 h 310497"/>
              <a:gd name="connsiteX84" fmla="*/ 235743 w 1190625"/>
              <a:gd name="connsiteY84" fmla="*/ 239059 h 310497"/>
              <a:gd name="connsiteX85" fmla="*/ 223837 w 1190625"/>
              <a:gd name="connsiteY85" fmla="*/ 236678 h 310497"/>
              <a:gd name="connsiteX86" fmla="*/ 202406 w 1190625"/>
              <a:gd name="connsiteY86" fmla="*/ 227153 h 310497"/>
              <a:gd name="connsiteX87" fmla="*/ 188118 w 1190625"/>
              <a:gd name="connsiteY87" fmla="*/ 222390 h 310497"/>
              <a:gd name="connsiteX88" fmla="*/ 159543 w 1190625"/>
              <a:gd name="connsiteY88" fmla="*/ 215247 h 310497"/>
              <a:gd name="connsiteX89" fmla="*/ 133350 w 1190625"/>
              <a:gd name="connsiteY89" fmla="*/ 205722 h 310497"/>
              <a:gd name="connsiteX90" fmla="*/ 126206 w 1190625"/>
              <a:gd name="connsiteY90" fmla="*/ 203340 h 310497"/>
              <a:gd name="connsiteX91" fmla="*/ 95250 w 1190625"/>
              <a:gd name="connsiteY91" fmla="*/ 196197 h 310497"/>
              <a:gd name="connsiteX92" fmla="*/ 85725 w 1190625"/>
              <a:gd name="connsiteY92" fmla="*/ 189053 h 310497"/>
              <a:gd name="connsiteX93" fmla="*/ 78581 w 1190625"/>
              <a:gd name="connsiteY93" fmla="*/ 186672 h 310497"/>
              <a:gd name="connsiteX94" fmla="*/ 71437 w 1190625"/>
              <a:gd name="connsiteY94" fmla="*/ 181909 h 310497"/>
              <a:gd name="connsiteX95" fmla="*/ 61912 w 1190625"/>
              <a:gd name="connsiteY95" fmla="*/ 177147 h 310497"/>
              <a:gd name="connsiteX96" fmla="*/ 45243 w 1190625"/>
              <a:gd name="connsiteY96" fmla="*/ 165240 h 310497"/>
              <a:gd name="connsiteX97" fmla="*/ 21431 w 1190625"/>
              <a:gd name="connsiteY97" fmla="*/ 150953 h 310497"/>
              <a:gd name="connsiteX98" fmla="*/ 14287 w 1190625"/>
              <a:gd name="connsiteY98" fmla="*/ 143809 h 310497"/>
              <a:gd name="connsiteX99" fmla="*/ 0 w 1190625"/>
              <a:gd name="connsiteY99" fmla="*/ 127140 h 310497"/>
              <a:gd name="connsiteX100" fmla="*/ 7143 w 1190625"/>
              <a:gd name="connsiteY100" fmla="*/ 86659 h 310497"/>
              <a:gd name="connsiteX101" fmla="*/ 28575 w 1190625"/>
              <a:gd name="connsiteY101" fmla="*/ 65228 h 310497"/>
              <a:gd name="connsiteX102" fmla="*/ 42862 w 1190625"/>
              <a:gd name="connsiteY102" fmla="*/ 50940 h 310497"/>
              <a:gd name="connsiteX103" fmla="*/ 52387 w 1190625"/>
              <a:gd name="connsiteY103" fmla="*/ 41415 h 310497"/>
              <a:gd name="connsiteX104" fmla="*/ 61912 w 1190625"/>
              <a:gd name="connsiteY104" fmla="*/ 34272 h 310497"/>
              <a:gd name="connsiteX105" fmla="*/ 69056 w 1190625"/>
              <a:gd name="connsiteY105" fmla="*/ 27128 h 310497"/>
              <a:gd name="connsiteX106" fmla="*/ 90487 w 1190625"/>
              <a:gd name="connsiteY106" fmla="*/ 19984 h 310497"/>
              <a:gd name="connsiteX107" fmla="*/ 104775 w 1190625"/>
              <a:gd name="connsiteY107" fmla="*/ 10459 h 310497"/>
              <a:gd name="connsiteX108" fmla="*/ 109537 w 1190625"/>
              <a:gd name="connsiteY108" fmla="*/ 3315 h 310497"/>
              <a:gd name="connsiteX109" fmla="*/ 126206 w 1190625"/>
              <a:gd name="connsiteY109" fmla="*/ 934 h 31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190625" h="310497">
                <a:moveTo>
                  <a:pt x="126206" y="934"/>
                </a:moveTo>
                <a:cubicBezTo>
                  <a:pt x="137318" y="2918"/>
                  <a:pt x="159518" y="10548"/>
                  <a:pt x="176212" y="15222"/>
                </a:cubicBezTo>
                <a:cubicBezTo>
                  <a:pt x="179363" y="16104"/>
                  <a:pt x="182746" y="16274"/>
                  <a:pt x="185737" y="17603"/>
                </a:cubicBezTo>
                <a:cubicBezTo>
                  <a:pt x="189966" y="19483"/>
                  <a:pt x="193503" y="22677"/>
                  <a:pt x="197643" y="24747"/>
                </a:cubicBezTo>
                <a:cubicBezTo>
                  <a:pt x="201466" y="26659"/>
                  <a:pt x="205909" y="27269"/>
                  <a:pt x="209550" y="29509"/>
                </a:cubicBezTo>
                <a:cubicBezTo>
                  <a:pt x="216310" y="33669"/>
                  <a:pt x="221070" y="41287"/>
                  <a:pt x="228600" y="43797"/>
                </a:cubicBezTo>
                <a:cubicBezTo>
                  <a:pt x="230981" y="44591"/>
                  <a:pt x="233498" y="45056"/>
                  <a:pt x="235743" y="46178"/>
                </a:cubicBezTo>
                <a:cubicBezTo>
                  <a:pt x="254212" y="55412"/>
                  <a:pt x="232070" y="47333"/>
                  <a:pt x="250031" y="53322"/>
                </a:cubicBezTo>
                <a:cubicBezTo>
                  <a:pt x="253206" y="55703"/>
                  <a:pt x="256110" y="58496"/>
                  <a:pt x="259556" y="60465"/>
                </a:cubicBezTo>
                <a:cubicBezTo>
                  <a:pt x="261735" y="61710"/>
                  <a:pt x="264254" y="62283"/>
                  <a:pt x="266700" y="62847"/>
                </a:cubicBezTo>
                <a:cubicBezTo>
                  <a:pt x="274587" y="64667"/>
                  <a:pt x="282480" y="66605"/>
                  <a:pt x="290512" y="67609"/>
                </a:cubicBezTo>
                <a:cubicBezTo>
                  <a:pt x="323761" y="71765"/>
                  <a:pt x="303172" y="69635"/>
                  <a:pt x="352425" y="72372"/>
                </a:cubicBezTo>
                <a:cubicBezTo>
                  <a:pt x="416317" y="81499"/>
                  <a:pt x="343909" y="71859"/>
                  <a:pt x="504825" y="77134"/>
                </a:cubicBezTo>
                <a:cubicBezTo>
                  <a:pt x="508096" y="77241"/>
                  <a:pt x="511095" y="79172"/>
                  <a:pt x="514350" y="79515"/>
                </a:cubicBezTo>
                <a:cubicBezTo>
                  <a:pt x="526217" y="80764"/>
                  <a:pt x="538162" y="81103"/>
                  <a:pt x="550068" y="81897"/>
                </a:cubicBezTo>
                <a:cubicBezTo>
                  <a:pt x="573105" y="85736"/>
                  <a:pt x="569559" y="85647"/>
                  <a:pt x="602456" y="86659"/>
                </a:cubicBezTo>
                <a:cubicBezTo>
                  <a:pt x="641339" y="87855"/>
                  <a:pt x="680243" y="88246"/>
                  <a:pt x="719137" y="89040"/>
                </a:cubicBezTo>
                <a:cubicBezTo>
                  <a:pt x="745331" y="88246"/>
                  <a:pt x="771553" y="88112"/>
                  <a:pt x="797718" y="86659"/>
                </a:cubicBezTo>
                <a:cubicBezTo>
                  <a:pt x="800224" y="86520"/>
                  <a:pt x="802360" y="84478"/>
                  <a:pt x="804862" y="84278"/>
                </a:cubicBezTo>
                <a:cubicBezTo>
                  <a:pt x="822287" y="82884"/>
                  <a:pt x="839787" y="82691"/>
                  <a:pt x="857250" y="81897"/>
                </a:cubicBezTo>
                <a:cubicBezTo>
                  <a:pt x="861774" y="80992"/>
                  <a:pt x="871421" y="79573"/>
                  <a:pt x="876300" y="77134"/>
                </a:cubicBezTo>
                <a:cubicBezTo>
                  <a:pt x="878860" y="75854"/>
                  <a:pt x="880813" y="73499"/>
                  <a:pt x="883443" y="72372"/>
                </a:cubicBezTo>
                <a:cubicBezTo>
                  <a:pt x="886451" y="71083"/>
                  <a:pt x="889833" y="70930"/>
                  <a:pt x="892968" y="69990"/>
                </a:cubicBezTo>
                <a:cubicBezTo>
                  <a:pt x="897776" y="68547"/>
                  <a:pt x="902493" y="66815"/>
                  <a:pt x="907256" y="65228"/>
                </a:cubicBezTo>
                <a:cubicBezTo>
                  <a:pt x="909637" y="63640"/>
                  <a:pt x="911840" y="61745"/>
                  <a:pt x="914400" y="60465"/>
                </a:cubicBezTo>
                <a:cubicBezTo>
                  <a:pt x="917816" y="58757"/>
                  <a:pt x="928016" y="56466"/>
                  <a:pt x="931068" y="55703"/>
                </a:cubicBezTo>
                <a:cubicBezTo>
                  <a:pt x="935037" y="53322"/>
                  <a:pt x="939070" y="51044"/>
                  <a:pt x="942975" y="48559"/>
                </a:cubicBezTo>
                <a:cubicBezTo>
                  <a:pt x="947804" y="45486"/>
                  <a:pt x="951832" y="40844"/>
                  <a:pt x="957262" y="39034"/>
                </a:cubicBezTo>
                <a:cubicBezTo>
                  <a:pt x="965220" y="36382"/>
                  <a:pt x="964957" y="36266"/>
                  <a:pt x="973931" y="34272"/>
                </a:cubicBezTo>
                <a:cubicBezTo>
                  <a:pt x="977882" y="33394"/>
                  <a:pt x="981886" y="32768"/>
                  <a:pt x="985837" y="31890"/>
                </a:cubicBezTo>
                <a:cubicBezTo>
                  <a:pt x="989032" y="31180"/>
                  <a:pt x="992134" y="30047"/>
                  <a:pt x="995362" y="29509"/>
                </a:cubicBezTo>
                <a:cubicBezTo>
                  <a:pt x="1001674" y="28457"/>
                  <a:pt x="1008062" y="27922"/>
                  <a:pt x="1014412" y="27128"/>
                </a:cubicBezTo>
                <a:cubicBezTo>
                  <a:pt x="1016793" y="26334"/>
                  <a:pt x="1019095" y="25239"/>
                  <a:pt x="1021556" y="24747"/>
                </a:cubicBezTo>
                <a:cubicBezTo>
                  <a:pt x="1029622" y="23134"/>
                  <a:pt x="1039685" y="23008"/>
                  <a:pt x="1047750" y="19984"/>
                </a:cubicBezTo>
                <a:cubicBezTo>
                  <a:pt x="1068060" y="12369"/>
                  <a:pt x="1047869" y="17569"/>
                  <a:pt x="1064418" y="12840"/>
                </a:cubicBezTo>
                <a:cubicBezTo>
                  <a:pt x="1081499" y="7959"/>
                  <a:pt x="1066246" y="12979"/>
                  <a:pt x="1085850" y="8078"/>
                </a:cubicBezTo>
                <a:cubicBezTo>
                  <a:pt x="1088285" y="7469"/>
                  <a:pt x="1090612" y="6491"/>
                  <a:pt x="1092993" y="5697"/>
                </a:cubicBezTo>
                <a:cubicBezTo>
                  <a:pt x="1102614" y="8446"/>
                  <a:pt x="1110920" y="9710"/>
                  <a:pt x="1119187" y="15222"/>
                </a:cubicBezTo>
                <a:cubicBezTo>
                  <a:pt x="1123416" y="18041"/>
                  <a:pt x="1126929" y="21833"/>
                  <a:pt x="1131093" y="24747"/>
                </a:cubicBezTo>
                <a:cubicBezTo>
                  <a:pt x="1134885" y="27401"/>
                  <a:pt x="1139346" y="29049"/>
                  <a:pt x="1143000" y="31890"/>
                </a:cubicBezTo>
                <a:cubicBezTo>
                  <a:pt x="1149736" y="37129"/>
                  <a:pt x="1154776" y="44091"/>
                  <a:pt x="1159668" y="50940"/>
                </a:cubicBezTo>
                <a:cubicBezTo>
                  <a:pt x="1161332" y="53269"/>
                  <a:pt x="1162958" y="55630"/>
                  <a:pt x="1164431" y="58084"/>
                </a:cubicBezTo>
                <a:cubicBezTo>
                  <a:pt x="1187033" y="95754"/>
                  <a:pt x="1163227" y="58747"/>
                  <a:pt x="1181100" y="84278"/>
                </a:cubicBezTo>
                <a:cubicBezTo>
                  <a:pt x="1184382" y="88967"/>
                  <a:pt x="1190625" y="98565"/>
                  <a:pt x="1190625" y="98565"/>
                </a:cubicBezTo>
                <a:cubicBezTo>
                  <a:pt x="1189831" y="114440"/>
                  <a:pt x="1189511" y="130346"/>
                  <a:pt x="1188243" y="146190"/>
                </a:cubicBezTo>
                <a:cubicBezTo>
                  <a:pt x="1187794" y="151803"/>
                  <a:pt x="1184763" y="161854"/>
                  <a:pt x="1183481" y="167622"/>
                </a:cubicBezTo>
                <a:cubicBezTo>
                  <a:pt x="1183179" y="168981"/>
                  <a:pt x="1179882" y="186726"/>
                  <a:pt x="1178718" y="189053"/>
                </a:cubicBezTo>
                <a:cubicBezTo>
                  <a:pt x="1174259" y="197971"/>
                  <a:pt x="1170389" y="198573"/>
                  <a:pt x="1164431" y="205722"/>
                </a:cubicBezTo>
                <a:cubicBezTo>
                  <a:pt x="1162599" y="207920"/>
                  <a:pt x="1161822" y="210981"/>
                  <a:pt x="1159668" y="212865"/>
                </a:cubicBezTo>
                <a:cubicBezTo>
                  <a:pt x="1155360" y="216634"/>
                  <a:pt x="1150143" y="219215"/>
                  <a:pt x="1145381" y="222390"/>
                </a:cubicBezTo>
                <a:cubicBezTo>
                  <a:pt x="1143000" y="223978"/>
                  <a:pt x="1141014" y="226459"/>
                  <a:pt x="1138237" y="227153"/>
                </a:cubicBezTo>
                <a:cubicBezTo>
                  <a:pt x="1131887" y="228740"/>
                  <a:pt x="1125396" y="229845"/>
                  <a:pt x="1119187" y="231915"/>
                </a:cubicBezTo>
                <a:cubicBezTo>
                  <a:pt x="1116806" y="232709"/>
                  <a:pt x="1114528" y="233942"/>
                  <a:pt x="1112043" y="234297"/>
                </a:cubicBezTo>
                <a:cubicBezTo>
                  <a:pt x="1097812" y="236330"/>
                  <a:pt x="1069181" y="239059"/>
                  <a:pt x="1069181" y="239059"/>
                </a:cubicBezTo>
                <a:cubicBezTo>
                  <a:pt x="1046600" y="246585"/>
                  <a:pt x="1087706" y="233526"/>
                  <a:pt x="1031081" y="243822"/>
                </a:cubicBezTo>
                <a:cubicBezTo>
                  <a:pt x="1011516" y="247379"/>
                  <a:pt x="1013918" y="249817"/>
                  <a:pt x="1000125" y="255728"/>
                </a:cubicBezTo>
                <a:cubicBezTo>
                  <a:pt x="991698" y="259340"/>
                  <a:pt x="991320" y="257696"/>
                  <a:pt x="981075" y="260490"/>
                </a:cubicBezTo>
                <a:cubicBezTo>
                  <a:pt x="976232" y="261811"/>
                  <a:pt x="971550" y="263665"/>
                  <a:pt x="966787" y="265253"/>
                </a:cubicBezTo>
                <a:lnTo>
                  <a:pt x="959643" y="267634"/>
                </a:lnTo>
                <a:cubicBezTo>
                  <a:pt x="957262" y="268428"/>
                  <a:pt x="955006" y="269876"/>
                  <a:pt x="952500" y="270015"/>
                </a:cubicBezTo>
                <a:lnTo>
                  <a:pt x="909637" y="272397"/>
                </a:lnTo>
                <a:cubicBezTo>
                  <a:pt x="900990" y="273838"/>
                  <a:pt x="877241" y="277638"/>
                  <a:pt x="871537" y="279540"/>
                </a:cubicBezTo>
                <a:cubicBezTo>
                  <a:pt x="869156" y="280334"/>
                  <a:pt x="866797" y="281201"/>
                  <a:pt x="864393" y="281922"/>
                </a:cubicBezTo>
                <a:cubicBezTo>
                  <a:pt x="858858" y="283582"/>
                  <a:pt x="853155" y="284709"/>
                  <a:pt x="847725" y="286684"/>
                </a:cubicBezTo>
                <a:cubicBezTo>
                  <a:pt x="844389" y="287897"/>
                  <a:pt x="841524" y="290201"/>
                  <a:pt x="838200" y="291447"/>
                </a:cubicBezTo>
                <a:cubicBezTo>
                  <a:pt x="832518" y="293578"/>
                  <a:pt x="819323" y="295386"/>
                  <a:pt x="814387" y="296209"/>
                </a:cubicBezTo>
                <a:cubicBezTo>
                  <a:pt x="812006" y="297797"/>
                  <a:pt x="809933" y="299994"/>
                  <a:pt x="807243" y="300972"/>
                </a:cubicBezTo>
                <a:cubicBezTo>
                  <a:pt x="792272" y="306416"/>
                  <a:pt x="786506" y="305391"/>
                  <a:pt x="771525" y="308115"/>
                </a:cubicBezTo>
                <a:cubicBezTo>
                  <a:pt x="768305" y="308701"/>
                  <a:pt x="765175" y="309703"/>
                  <a:pt x="762000" y="310497"/>
                </a:cubicBezTo>
                <a:lnTo>
                  <a:pt x="571500" y="308115"/>
                </a:lnTo>
                <a:cubicBezTo>
                  <a:pt x="550815" y="307697"/>
                  <a:pt x="514995" y="304930"/>
                  <a:pt x="492918" y="303353"/>
                </a:cubicBezTo>
                <a:cubicBezTo>
                  <a:pt x="469448" y="297486"/>
                  <a:pt x="500301" y="304655"/>
                  <a:pt x="454818" y="298590"/>
                </a:cubicBezTo>
                <a:cubicBezTo>
                  <a:pt x="452330" y="298258"/>
                  <a:pt x="450144" y="296658"/>
                  <a:pt x="447675" y="296209"/>
                </a:cubicBezTo>
                <a:cubicBezTo>
                  <a:pt x="441379" y="295064"/>
                  <a:pt x="434960" y="294733"/>
                  <a:pt x="428625" y="293828"/>
                </a:cubicBezTo>
                <a:cubicBezTo>
                  <a:pt x="418128" y="292329"/>
                  <a:pt x="405129" y="289964"/>
                  <a:pt x="395287" y="286684"/>
                </a:cubicBezTo>
                <a:cubicBezTo>
                  <a:pt x="383430" y="282732"/>
                  <a:pt x="382262" y="281937"/>
                  <a:pt x="371475" y="279540"/>
                </a:cubicBezTo>
                <a:cubicBezTo>
                  <a:pt x="360419" y="277083"/>
                  <a:pt x="360212" y="277683"/>
                  <a:pt x="350043" y="274778"/>
                </a:cubicBezTo>
                <a:cubicBezTo>
                  <a:pt x="338342" y="271435"/>
                  <a:pt x="346087" y="272665"/>
                  <a:pt x="330993" y="267634"/>
                </a:cubicBezTo>
                <a:cubicBezTo>
                  <a:pt x="327888" y="266599"/>
                  <a:pt x="324603" y="266193"/>
                  <a:pt x="321468" y="265253"/>
                </a:cubicBezTo>
                <a:cubicBezTo>
                  <a:pt x="321433" y="265242"/>
                  <a:pt x="292928" y="255737"/>
                  <a:pt x="292893" y="255728"/>
                </a:cubicBezTo>
                <a:lnTo>
                  <a:pt x="273843" y="250965"/>
                </a:lnTo>
                <a:cubicBezTo>
                  <a:pt x="270668" y="250171"/>
                  <a:pt x="267245" y="250047"/>
                  <a:pt x="264318" y="248584"/>
                </a:cubicBezTo>
                <a:cubicBezTo>
                  <a:pt x="261143" y="246997"/>
                  <a:pt x="258161" y="244945"/>
                  <a:pt x="254793" y="243822"/>
                </a:cubicBezTo>
                <a:cubicBezTo>
                  <a:pt x="250953" y="242542"/>
                  <a:pt x="246813" y="242422"/>
                  <a:pt x="242887" y="241440"/>
                </a:cubicBezTo>
                <a:cubicBezTo>
                  <a:pt x="240452" y="240831"/>
                  <a:pt x="238178" y="239668"/>
                  <a:pt x="235743" y="239059"/>
                </a:cubicBezTo>
                <a:cubicBezTo>
                  <a:pt x="231817" y="238077"/>
                  <a:pt x="227806" y="237472"/>
                  <a:pt x="223837" y="236678"/>
                </a:cubicBezTo>
                <a:cubicBezTo>
                  <a:pt x="213852" y="231685"/>
                  <a:pt x="213559" y="231209"/>
                  <a:pt x="202406" y="227153"/>
                </a:cubicBezTo>
                <a:cubicBezTo>
                  <a:pt x="197688" y="225437"/>
                  <a:pt x="192988" y="223607"/>
                  <a:pt x="188118" y="222390"/>
                </a:cubicBezTo>
                <a:cubicBezTo>
                  <a:pt x="178593" y="220009"/>
                  <a:pt x="168659" y="218894"/>
                  <a:pt x="159543" y="215247"/>
                </a:cubicBezTo>
                <a:cubicBezTo>
                  <a:pt x="142967" y="208616"/>
                  <a:pt x="151703" y="211840"/>
                  <a:pt x="133350" y="205722"/>
                </a:cubicBezTo>
                <a:cubicBezTo>
                  <a:pt x="130969" y="204928"/>
                  <a:pt x="128667" y="203832"/>
                  <a:pt x="126206" y="203340"/>
                </a:cubicBezTo>
                <a:cubicBezTo>
                  <a:pt x="99932" y="198086"/>
                  <a:pt x="110072" y="201138"/>
                  <a:pt x="95250" y="196197"/>
                </a:cubicBezTo>
                <a:cubicBezTo>
                  <a:pt x="92075" y="193816"/>
                  <a:pt x="89171" y="191022"/>
                  <a:pt x="85725" y="189053"/>
                </a:cubicBezTo>
                <a:cubicBezTo>
                  <a:pt x="83546" y="187808"/>
                  <a:pt x="80826" y="187795"/>
                  <a:pt x="78581" y="186672"/>
                </a:cubicBezTo>
                <a:cubicBezTo>
                  <a:pt x="76021" y="185392"/>
                  <a:pt x="73922" y="183329"/>
                  <a:pt x="71437" y="181909"/>
                </a:cubicBezTo>
                <a:cubicBezTo>
                  <a:pt x="68355" y="180148"/>
                  <a:pt x="64922" y="179028"/>
                  <a:pt x="61912" y="177147"/>
                </a:cubicBezTo>
                <a:cubicBezTo>
                  <a:pt x="48288" y="168632"/>
                  <a:pt x="56994" y="171955"/>
                  <a:pt x="45243" y="165240"/>
                </a:cubicBezTo>
                <a:cubicBezTo>
                  <a:pt x="36472" y="160228"/>
                  <a:pt x="29201" y="158723"/>
                  <a:pt x="21431" y="150953"/>
                </a:cubicBezTo>
                <a:cubicBezTo>
                  <a:pt x="19050" y="148572"/>
                  <a:pt x="16479" y="146366"/>
                  <a:pt x="14287" y="143809"/>
                </a:cubicBezTo>
                <a:cubicBezTo>
                  <a:pt x="-4050" y="122417"/>
                  <a:pt x="17732" y="144874"/>
                  <a:pt x="0" y="127140"/>
                </a:cubicBezTo>
                <a:cubicBezTo>
                  <a:pt x="658" y="120557"/>
                  <a:pt x="1854" y="94352"/>
                  <a:pt x="7143" y="86659"/>
                </a:cubicBezTo>
                <a:cubicBezTo>
                  <a:pt x="12867" y="78334"/>
                  <a:pt x="28575" y="65228"/>
                  <a:pt x="28575" y="65228"/>
                </a:cubicBezTo>
                <a:cubicBezTo>
                  <a:pt x="33029" y="51863"/>
                  <a:pt x="27679" y="62749"/>
                  <a:pt x="42862" y="50940"/>
                </a:cubicBezTo>
                <a:cubicBezTo>
                  <a:pt x="46406" y="48183"/>
                  <a:pt x="49008" y="44372"/>
                  <a:pt x="52387" y="41415"/>
                </a:cubicBezTo>
                <a:cubicBezTo>
                  <a:pt x="55374" y="38802"/>
                  <a:pt x="58899" y="36855"/>
                  <a:pt x="61912" y="34272"/>
                </a:cubicBezTo>
                <a:cubicBezTo>
                  <a:pt x="64469" y="32080"/>
                  <a:pt x="66316" y="29086"/>
                  <a:pt x="69056" y="27128"/>
                </a:cubicBezTo>
                <a:cubicBezTo>
                  <a:pt x="76725" y="21650"/>
                  <a:pt x="81343" y="21813"/>
                  <a:pt x="90487" y="19984"/>
                </a:cubicBezTo>
                <a:cubicBezTo>
                  <a:pt x="95250" y="16809"/>
                  <a:pt x="101600" y="15222"/>
                  <a:pt x="104775" y="10459"/>
                </a:cubicBezTo>
                <a:cubicBezTo>
                  <a:pt x="106362" y="8078"/>
                  <a:pt x="107364" y="5177"/>
                  <a:pt x="109537" y="3315"/>
                </a:cubicBezTo>
                <a:cubicBezTo>
                  <a:pt x="113051" y="303"/>
                  <a:pt x="115094" y="-1050"/>
                  <a:pt x="126206" y="93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1385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2225040"/>
          </a:xfrm>
        </p:spPr>
        <p:txBody>
          <a:bodyPr anchor="b"/>
          <a:lstStyle/>
          <a:p>
            <a:r>
              <a:rPr lang="en-US"/>
              <a:t>Click to edit Master title style</a:t>
            </a:r>
          </a:p>
        </p:txBody>
      </p:sp>
      <p:sp>
        <p:nvSpPr>
          <p:cNvPr id="3" name="Date Placeholder 2"/>
          <p:cNvSpPr>
            <a:spLocks noGrp="1"/>
          </p:cNvSpPr>
          <p:nvPr>
            <p:ph type="dt" sz="half" idx="10"/>
          </p:nvPr>
        </p:nvSpPr>
        <p:spPr/>
        <p:txBody>
          <a:bodyPr/>
          <a:lstStyle/>
          <a:p>
            <a:fld id="{002FAC4E-4D51-4C8C-886F-C8ECA9475276}" type="datetimeFigureOut">
              <a:rPr lang="en-US" smtClean="0"/>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D2A7C-C3AD-4F23-8F04-E7CB876F6874}" type="slidenum">
              <a:rPr lang="en-US" smtClean="0"/>
              <a:t>‹#›</a:t>
            </a:fld>
            <a:endParaRPr lang="en-US"/>
          </a:p>
        </p:txBody>
      </p:sp>
      <p:cxnSp>
        <p:nvCxnSpPr>
          <p:cNvPr id="7" name="Straight Connector 6"/>
          <p:cNvCxnSpPr/>
          <p:nvPr userDrawn="1"/>
        </p:nvCxnSpPr>
        <p:spPr>
          <a:xfrm>
            <a:off x="533400" y="3596640"/>
            <a:ext cx="8153400"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
          </p:nvPr>
        </p:nvSpPr>
        <p:spPr>
          <a:xfrm>
            <a:off x="457200" y="3810000"/>
            <a:ext cx="6400800" cy="609600"/>
          </a:xfrm>
        </p:spPr>
        <p:txBody>
          <a:bodyPr>
            <a:normAutofit/>
          </a:bodyPr>
          <a:lstStyle>
            <a:lvl1pPr marL="0" indent="0" algn="l">
              <a:buNone/>
              <a:defRPr sz="2000" b="1">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42085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29123"/>
            <a:ext cx="8229600" cy="818677"/>
          </a:xfrm>
        </p:spPr>
        <p:txBody>
          <a:bodyPr>
            <a:normAutofit/>
          </a:bodyPr>
          <a:lstStyle>
            <a:lvl1pPr>
              <a:defRPr sz="4000"/>
            </a:lvl1pPr>
          </a:lstStyle>
          <a:p>
            <a:r>
              <a:rPr lang="en-US"/>
              <a:t>Click to edit Master title style</a:t>
            </a:r>
          </a:p>
        </p:txBody>
      </p:sp>
      <p:sp>
        <p:nvSpPr>
          <p:cNvPr id="3" name="Content Placeholder 2"/>
          <p:cNvSpPr>
            <a:spLocks noGrp="1"/>
          </p:cNvSpPr>
          <p:nvPr>
            <p:ph idx="1"/>
          </p:nvPr>
        </p:nvSpPr>
        <p:spPr>
          <a:xfrm>
            <a:off x="457200" y="1853739"/>
            <a:ext cx="8229600" cy="4297363"/>
          </a:xfrm>
        </p:spPr>
        <p:txBody>
          <a:bodyPr/>
          <a:lstStyle>
            <a:lvl1pPr marL="457200" indent="-457200">
              <a:buFont typeface="Arial" panose="020B0604020202020204" pitchFamily="34" charset="0"/>
              <a:buChar char="•"/>
              <a:defRPr/>
            </a:lvl1pPr>
            <a:lvl2pPr marL="914400" indent="-457200">
              <a:buFont typeface="Arial" panose="020B0604020202020204" pitchFamily="34" charset="0"/>
              <a:buChar char="•"/>
              <a:defRPr/>
            </a:lvl2pPr>
            <a:lvl3pPr marL="1257300" indent="-342900">
              <a:buFont typeface="Arial" panose="020B0604020202020204" pitchFamily="34" charset="0"/>
              <a:buChar char="•"/>
              <a:defRPr/>
            </a:lvl3pPr>
            <a:lvl4pPr marL="1714500" indent="-342900">
              <a:buFont typeface="Arial" panose="020B0604020202020204" pitchFamily="34" charset="0"/>
              <a:buChar char="•"/>
              <a:defRPr/>
            </a:lvl4pPr>
            <a:lvl5pPr marL="2171700" indent="-3429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2FAC4E-4D51-4C8C-886F-C8ECA9475276}"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D2A7C-C3AD-4F23-8F04-E7CB876F6874}" type="slidenum">
              <a:rPr lang="en-US" smtClean="0"/>
              <a:t>‹#›</a:t>
            </a:fld>
            <a:endParaRPr lang="en-US"/>
          </a:p>
        </p:txBody>
      </p:sp>
      <p:cxnSp>
        <p:nvCxnSpPr>
          <p:cNvPr id="9" name="Straight Connector 8"/>
          <p:cNvCxnSpPr/>
          <p:nvPr userDrawn="1"/>
        </p:nvCxnSpPr>
        <p:spPr>
          <a:xfrm>
            <a:off x="533400" y="1464426"/>
            <a:ext cx="8153400"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9195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2FAC4E-4D51-4C8C-886F-C8ECA9475276}"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D2A7C-C3AD-4F23-8F04-E7CB876F6874}" type="slidenum">
              <a:rPr lang="en-US" smtClean="0"/>
              <a:t>‹#›</a:t>
            </a:fld>
            <a:endParaRPr lang="en-US"/>
          </a:p>
        </p:txBody>
      </p:sp>
      <p:cxnSp>
        <p:nvCxnSpPr>
          <p:cNvPr id="9" name="Straight Connector 8"/>
          <p:cNvCxnSpPr/>
          <p:nvPr userDrawn="1"/>
        </p:nvCxnSpPr>
        <p:spPr>
          <a:xfrm>
            <a:off x="533400" y="1464426"/>
            <a:ext cx="8153400"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17303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752600"/>
            <a:ext cx="4040188" cy="639762"/>
          </a:xfrm>
        </p:spPr>
        <p:txBody>
          <a:bodyPr anchor="b"/>
          <a:lstStyle>
            <a:lvl1pPr marL="0" indent="0">
              <a:buNone/>
              <a:defRPr sz="2400" b="1">
                <a:solidFill>
                  <a:srgbClr val="27609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39236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752600"/>
            <a:ext cx="4041775" cy="639762"/>
          </a:xfrm>
        </p:spPr>
        <p:txBody>
          <a:bodyPr anchor="b"/>
          <a:lstStyle>
            <a:lvl1pPr marL="0" indent="0">
              <a:buNone/>
              <a:defRPr sz="2400" b="1">
                <a:solidFill>
                  <a:srgbClr val="27609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9236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2FAC4E-4D51-4C8C-886F-C8ECA9475276}" type="datetimeFigureOut">
              <a:rPr lang="en-US" smtClean="0"/>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D2A7C-C3AD-4F23-8F04-E7CB876F6874}" type="slidenum">
              <a:rPr lang="en-US" smtClean="0"/>
              <a:t>‹#›</a:t>
            </a:fld>
            <a:endParaRPr lang="en-US"/>
          </a:p>
        </p:txBody>
      </p:sp>
      <p:cxnSp>
        <p:nvCxnSpPr>
          <p:cNvPr id="11" name="Straight Connector 10"/>
          <p:cNvCxnSpPr/>
          <p:nvPr userDrawn="1"/>
        </p:nvCxnSpPr>
        <p:spPr>
          <a:xfrm>
            <a:off x="533400" y="1464426"/>
            <a:ext cx="8153400"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492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2FAC4E-4D51-4C8C-886F-C8ECA9475276}"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D2A7C-C3AD-4F23-8F04-E7CB876F6874}" type="slidenum">
              <a:rPr lang="en-US" smtClean="0"/>
              <a:t>‹#›</a:t>
            </a:fld>
            <a:endParaRPr lang="en-US"/>
          </a:p>
        </p:txBody>
      </p:sp>
    </p:spTree>
    <p:extLst>
      <p:ext uri="{BB962C8B-B14F-4D97-AF65-F5344CB8AC3E}">
        <p14:creationId xmlns:p14="http://schemas.microsoft.com/office/powerpoint/2010/main" val="1576548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685800"/>
            <a:ext cx="5111750" cy="5440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2FAC4E-4D51-4C8C-886F-C8ECA9475276}"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D2A7C-C3AD-4F23-8F04-E7CB876F6874}" type="slidenum">
              <a:rPr lang="en-US" smtClean="0"/>
              <a:t>‹#›</a:t>
            </a:fld>
            <a:endParaRPr lang="en-US"/>
          </a:p>
        </p:txBody>
      </p:sp>
    </p:spTree>
    <p:extLst>
      <p:ext uri="{BB962C8B-B14F-4D97-AF65-F5344CB8AC3E}">
        <p14:creationId xmlns:p14="http://schemas.microsoft.com/office/powerpoint/2010/main" val="2077019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2FAC4E-4D51-4C8C-886F-C8ECA9475276}" type="datetimeFigureOut">
              <a:rPr lang="en-US" smtClean="0"/>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D2A7C-C3AD-4F23-8F04-E7CB876F6874}" type="slidenum">
              <a:rPr lang="en-US" smtClean="0"/>
              <a:t>‹#›</a:t>
            </a:fld>
            <a:endParaRPr lang="en-US"/>
          </a:p>
        </p:txBody>
      </p:sp>
    </p:spTree>
    <p:extLst>
      <p:ext uri="{BB962C8B-B14F-4D97-AF65-F5344CB8AC3E}">
        <p14:creationId xmlns:p14="http://schemas.microsoft.com/office/powerpoint/2010/main" val="443452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Long">
    <p:bg>
      <p:bgPr>
        <a:gradFill>
          <a:gsLst>
            <a:gs pos="0">
              <a:schemeClr val="accent1">
                <a:lumMod val="5000"/>
                <a:lumOff val="95000"/>
                <a:alpha val="4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2" name="Rectangle 11"/>
          <p:cNvSpPr/>
          <p:nvPr userDrawn="1"/>
        </p:nvSpPr>
        <p:spPr>
          <a:xfrm>
            <a:off x="0" y="182880"/>
            <a:ext cx="9144000" cy="6492240"/>
          </a:xfrm>
          <a:prstGeom prst="rect">
            <a:avLst/>
          </a:prstGeom>
          <a:solidFill>
            <a:srgbClr val="E4E9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4546598" y="1219206"/>
            <a:ext cx="4292601" cy="3912291"/>
          </a:xfrm>
        </p:spPr>
        <p:txBody>
          <a:bodyPr anchor="t"/>
          <a:lstStyle>
            <a:lvl1pPr algn="l">
              <a:defRPr/>
            </a:lvl1pPr>
          </a:lstStyle>
          <a:p>
            <a:r>
              <a:rPr lang="en-US"/>
              <a:t>Click to edit Master title style</a:t>
            </a:r>
          </a:p>
        </p:txBody>
      </p:sp>
      <p:sp>
        <p:nvSpPr>
          <p:cNvPr id="3" name="Subtitle 2"/>
          <p:cNvSpPr>
            <a:spLocks noGrp="1"/>
          </p:cNvSpPr>
          <p:nvPr>
            <p:ph type="subTitle" idx="1"/>
          </p:nvPr>
        </p:nvSpPr>
        <p:spPr>
          <a:xfrm>
            <a:off x="4546599" y="3848788"/>
            <a:ext cx="4191000" cy="1375144"/>
          </a:xfrm>
        </p:spPr>
        <p:txBody>
          <a:bodyPr anchor="b">
            <a:normAutofit/>
          </a:bodyPr>
          <a:lstStyle>
            <a:lvl1pPr marL="0" indent="0" algn="l">
              <a:buNone/>
              <a:defRPr sz="2000" b="1">
                <a:solidFill>
                  <a:schemeClr val="tx1">
                    <a:lumMod val="50000"/>
                    <a:lumOff val="50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02FAC4E-4D51-4C8C-886F-C8ECA9475276}"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D2A7C-C3AD-4F23-8F04-E7CB876F6874}" type="slidenum">
              <a:rPr lang="en-US" smtClean="0"/>
              <a:t>‹#›</a:t>
            </a:fld>
            <a:endParaRPr lang="en-US"/>
          </a:p>
        </p:txBody>
      </p:sp>
      <p:sp>
        <p:nvSpPr>
          <p:cNvPr id="13" name="Rectangle 12"/>
          <p:cNvSpPr/>
          <p:nvPr userDrawn="1"/>
        </p:nvSpPr>
        <p:spPr>
          <a:xfrm>
            <a:off x="-34503" y="0"/>
            <a:ext cx="9178505"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 </a:t>
            </a:r>
          </a:p>
        </p:txBody>
      </p:sp>
      <p:sp>
        <p:nvSpPr>
          <p:cNvPr id="14" name="Rectangle 13"/>
          <p:cNvSpPr/>
          <p:nvPr userDrawn="1"/>
        </p:nvSpPr>
        <p:spPr>
          <a:xfrm>
            <a:off x="0" y="6492240"/>
            <a:ext cx="9144000"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6" name="Straight Connector 15"/>
          <p:cNvCxnSpPr/>
          <p:nvPr userDrawn="1"/>
        </p:nvCxnSpPr>
        <p:spPr>
          <a:xfrm>
            <a:off x="4114800" y="1447806"/>
            <a:ext cx="0" cy="3678767"/>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Logo, company name&#10;&#10;Description automatically generated">
            <a:extLst>
              <a:ext uri="{FF2B5EF4-FFF2-40B4-BE49-F238E27FC236}">
                <a16:creationId xmlns:a16="http://schemas.microsoft.com/office/drawing/2014/main" id="{435171FB-87EE-66D3-4855-AD7EA17918D1}"/>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14065" y="1459707"/>
            <a:ext cx="2895601" cy="3431287"/>
          </a:xfrm>
          <a:prstGeom prst="rect">
            <a:avLst/>
          </a:prstGeom>
        </p:spPr>
      </p:pic>
    </p:spTree>
    <p:extLst>
      <p:ext uri="{BB962C8B-B14F-4D97-AF65-F5344CB8AC3E}">
        <p14:creationId xmlns:p14="http://schemas.microsoft.com/office/powerpoint/2010/main" val="1795095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Short">
    <p:spTree>
      <p:nvGrpSpPr>
        <p:cNvPr id="1" name=""/>
        <p:cNvGrpSpPr/>
        <p:nvPr/>
      </p:nvGrpSpPr>
      <p:grpSpPr>
        <a:xfrm>
          <a:off x="0" y="0"/>
          <a:ext cx="0" cy="0"/>
          <a:chOff x="0" y="0"/>
          <a:chExt cx="0" cy="0"/>
        </a:xfrm>
      </p:grpSpPr>
      <p:sp>
        <p:nvSpPr>
          <p:cNvPr id="8" name="Rectangle 7"/>
          <p:cNvSpPr/>
          <p:nvPr userDrawn="1"/>
        </p:nvSpPr>
        <p:spPr>
          <a:xfrm>
            <a:off x="-15240" y="129614"/>
            <a:ext cx="9144000" cy="6492240"/>
          </a:xfrm>
          <a:prstGeom prst="rect">
            <a:avLst/>
          </a:prstGeom>
          <a:solidFill>
            <a:srgbClr val="E4E9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685800" y="4267203"/>
            <a:ext cx="7772400" cy="784225"/>
          </a:xfrm>
        </p:spPr>
        <p:txBody>
          <a:bodyPr/>
          <a:lstStyle>
            <a:lvl1pPr algn="ctr">
              <a:defRPr/>
            </a:lvl1pPr>
          </a:lstStyle>
          <a:p>
            <a:r>
              <a:rPr lang="en-US"/>
              <a:t>General RCAC - Helpful Hints</a:t>
            </a:r>
          </a:p>
        </p:txBody>
      </p:sp>
      <p:sp>
        <p:nvSpPr>
          <p:cNvPr id="3" name="Subtitle 2"/>
          <p:cNvSpPr>
            <a:spLocks noGrp="1"/>
          </p:cNvSpPr>
          <p:nvPr>
            <p:ph type="subTitle" idx="1" hasCustomPrompt="1"/>
          </p:nvPr>
        </p:nvSpPr>
        <p:spPr>
          <a:xfrm>
            <a:off x="1371600" y="5132033"/>
            <a:ext cx="6400800" cy="609600"/>
          </a:xfrm>
        </p:spPr>
        <p:txBody>
          <a:bodyPr>
            <a:normAutofit/>
          </a:bodyPr>
          <a:lstStyle>
            <a:lvl1pPr marL="0" indent="0" algn="ctr">
              <a:buNone/>
              <a:defRPr sz="1500" b="1">
                <a:solidFill>
                  <a:srgbClr val="786E63"/>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February 2022</a:t>
            </a:r>
          </a:p>
        </p:txBody>
      </p:sp>
      <p:sp>
        <p:nvSpPr>
          <p:cNvPr id="13" name="Rectangle 12"/>
          <p:cNvSpPr/>
          <p:nvPr userDrawn="1"/>
        </p:nvSpPr>
        <p:spPr>
          <a:xfrm>
            <a:off x="0" y="0"/>
            <a:ext cx="9144000"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4" name="Rectangle 13"/>
          <p:cNvSpPr/>
          <p:nvPr userDrawn="1"/>
        </p:nvSpPr>
        <p:spPr>
          <a:xfrm>
            <a:off x="0" y="6492240"/>
            <a:ext cx="9144000"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p:cNvCxnSpPr/>
          <p:nvPr userDrawn="1"/>
        </p:nvCxnSpPr>
        <p:spPr>
          <a:xfrm>
            <a:off x="495300" y="4114800"/>
            <a:ext cx="8153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7" name="Picture 16" descr="A close up of a sign&#10;&#10;Description automatically generated">
            <a:extLst>
              <a:ext uri="{FF2B5EF4-FFF2-40B4-BE49-F238E27FC236}">
                <a16:creationId xmlns:a16="http://schemas.microsoft.com/office/drawing/2014/main" id="{792B3B9D-3376-41E7-ACB5-91D17286C0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13535" y="1062990"/>
            <a:ext cx="5886450" cy="2354580"/>
          </a:xfrm>
          <a:prstGeom prst="rect">
            <a:avLst/>
          </a:prstGeom>
        </p:spPr>
      </p:pic>
      <p:sp>
        <p:nvSpPr>
          <p:cNvPr id="10" name="Rectangle 9">
            <a:extLst>
              <a:ext uri="{FF2B5EF4-FFF2-40B4-BE49-F238E27FC236}">
                <a16:creationId xmlns:a16="http://schemas.microsoft.com/office/drawing/2014/main" id="{54796FA9-3D47-4993-A44C-61F9FF2B6F0C}"/>
              </a:ext>
            </a:extLst>
          </p:cNvPr>
          <p:cNvSpPr/>
          <p:nvPr userDrawn="1"/>
        </p:nvSpPr>
        <p:spPr>
          <a:xfrm>
            <a:off x="7772400" y="5146589"/>
            <a:ext cx="1219200" cy="1219200"/>
          </a:xfrm>
          <a:prstGeom prst="rect">
            <a:avLst/>
          </a:prstGeom>
          <a:noFill/>
          <a:ln>
            <a:solidFill>
              <a:srgbClr val="4A762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4A7628"/>
                </a:solidFill>
              </a:rPr>
              <a:t>Insert funder logo here</a:t>
            </a:r>
          </a:p>
        </p:txBody>
      </p:sp>
    </p:spTree>
    <p:extLst>
      <p:ext uri="{BB962C8B-B14F-4D97-AF65-F5344CB8AC3E}">
        <p14:creationId xmlns:p14="http://schemas.microsoft.com/office/powerpoint/2010/main" val="2857654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Long">
    <p:spTree>
      <p:nvGrpSpPr>
        <p:cNvPr id="1" name=""/>
        <p:cNvGrpSpPr/>
        <p:nvPr/>
      </p:nvGrpSpPr>
      <p:grpSpPr>
        <a:xfrm>
          <a:off x="0" y="0"/>
          <a:ext cx="0" cy="0"/>
          <a:chOff x="0" y="0"/>
          <a:chExt cx="0" cy="0"/>
        </a:xfrm>
      </p:grpSpPr>
      <p:sp>
        <p:nvSpPr>
          <p:cNvPr id="12" name="Rectangle 11"/>
          <p:cNvSpPr/>
          <p:nvPr userDrawn="1"/>
        </p:nvSpPr>
        <p:spPr>
          <a:xfrm>
            <a:off x="0" y="129614"/>
            <a:ext cx="9144000" cy="6492240"/>
          </a:xfrm>
          <a:prstGeom prst="rect">
            <a:avLst/>
          </a:prstGeom>
          <a:solidFill>
            <a:srgbClr val="E4E9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4400552" y="1299100"/>
            <a:ext cx="4438649" cy="3028358"/>
          </a:xfrm>
        </p:spPr>
        <p:txBody>
          <a:bodyPr anchor="t"/>
          <a:lstStyle>
            <a:lvl1pPr algn="l">
              <a:defRPr/>
            </a:lvl1pPr>
          </a:lstStyle>
          <a:p>
            <a:r>
              <a:rPr lang="en-US"/>
              <a:t>Click to edit Master title style</a:t>
            </a:r>
          </a:p>
        </p:txBody>
      </p:sp>
      <p:sp>
        <p:nvSpPr>
          <p:cNvPr id="3" name="Subtitle 2"/>
          <p:cNvSpPr>
            <a:spLocks noGrp="1"/>
          </p:cNvSpPr>
          <p:nvPr>
            <p:ph type="subTitle" idx="1" hasCustomPrompt="1"/>
          </p:nvPr>
        </p:nvSpPr>
        <p:spPr>
          <a:xfrm>
            <a:off x="4443732" y="4491102"/>
            <a:ext cx="4352288" cy="674407"/>
          </a:xfrm>
        </p:spPr>
        <p:txBody>
          <a:bodyPr anchor="b">
            <a:normAutofit/>
          </a:bodyPr>
          <a:lstStyle>
            <a:lvl1pPr marL="0" indent="0" algn="l">
              <a:buNone/>
              <a:defRPr sz="1500" b="1">
                <a:solidFill>
                  <a:srgbClr val="786E63"/>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2022 Training Series</a:t>
            </a:r>
          </a:p>
        </p:txBody>
      </p:sp>
      <p:sp>
        <p:nvSpPr>
          <p:cNvPr id="13" name="Rectangle 12"/>
          <p:cNvSpPr/>
          <p:nvPr userDrawn="1"/>
        </p:nvSpPr>
        <p:spPr>
          <a:xfrm>
            <a:off x="0" y="0"/>
            <a:ext cx="9144000"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4" name="Rectangle 13"/>
          <p:cNvSpPr/>
          <p:nvPr userDrawn="1"/>
        </p:nvSpPr>
        <p:spPr>
          <a:xfrm>
            <a:off x="0" y="6492240"/>
            <a:ext cx="9144000"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p:cNvCxnSpPr/>
          <p:nvPr userDrawn="1"/>
        </p:nvCxnSpPr>
        <p:spPr>
          <a:xfrm>
            <a:off x="3771900" y="1447804"/>
            <a:ext cx="0" cy="3678767"/>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sign&#10;&#10;Description automatically generated">
            <a:extLst>
              <a:ext uri="{FF2B5EF4-FFF2-40B4-BE49-F238E27FC236}">
                <a16:creationId xmlns:a16="http://schemas.microsoft.com/office/drawing/2014/main" id="{A6D2BFE1-EAC1-4771-B3A4-58858822AA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09797"/>
            <a:ext cx="3843094" cy="4554779"/>
          </a:xfrm>
          <a:prstGeom prst="rect">
            <a:avLst/>
          </a:prstGeom>
        </p:spPr>
      </p:pic>
    </p:spTree>
    <p:extLst>
      <p:ext uri="{BB962C8B-B14F-4D97-AF65-F5344CB8AC3E}">
        <p14:creationId xmlns:p14="http://schemas.microsoft.com/office/powerpoint/2010/main" val="1346864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2225040"/>
          </a:xfrm>
        </p:spPr>
        <p:txBody>
          <a:bodyPr anchor="b"/>
          <a:lstStyle/>
          <a:p>
            <a:r>
              <a:rPr lang="en-US"/>
              <a:t>Click to edit Master title style</a:t>
            </a:r>
          </a:p>
        </p:txBody>
      </p:sp>
      <p:cxnSp>
        <p:nvCxnSpPr>
          <p:cNvPr id="7" name="Straight Connector 6"/>
          <p:cNvCxnSpPr/>
          <p:nvPr userDrawn="1"/>
        </p:nvCxnSpPr>
        <p:spPr>
          <a:xfrm>
            <a:off x="533400" y="3596640"/>
            <a:ext cx="8153400"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
          </p:nvPr>
        </p:nvSpPr>
        <p:spPr>
          <a:xfrm>
            <a:off x="457200" y="3810000"/>
            <a:ext cx="6400800" cy="609600"/>
          </a:xfrm>
        </p:spPr>
        <p:txBody>
          <a:bodyPr>
            <a:normAutofit/>
          </a:bodyPr>
          <a:lstStyle>
            <a:lvl1pPr marL="0" indent="0" algn="l">
              <a:buNone/>
              <a:defRPr sz="1500" b="1">
                <a:solidFill>
                  <a:srgbClr val="786E63"/>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355922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9496"/>
            <a:ext cx="8229600" cy="818677"/>
          </a:xfrm>
        </p:spPr>
        <p:txBody>
          <a:bodyPr>
            <a:normAutofit/>
          </a:bodyPr>
          <a:lstStyle>
            <a:lvl1pPr>
              <a:defRPr sz="3000"/>
            </a:lvl1pPr>
          </a:lstStyle>
          <a:p>
            <a:r>
              <a:rPr lang="en-US"/>
              <a:t>Click to edit Master title style</a:t>
            </a:r>
          </a:p>
        </p:txBody>
      </p:sp>
      <p:sp>
        <p:nvSpPr>
          <p:cNvPr id="3" name="Content Placeholder 2"/>
          <p:cNvSpPr>
            <a:spLocks noGrp="1"/>
          </p:cNvSpPr>
          <p:nvPr>
            <p:ph idx="1"/>
          </p:nvPr>
        </p:nvSpPr>
        <p:spPr>
          <a:xfrm>
            <a:off x="457200" y="1853743"/>
            <a:ext cx="8229600" cy="4297363"/>
          </a:xfrm>
        </p:spPr>
        <p:txBody>
          <a:bodyPr/>
          <a:lstStyle>
            <a:lvl1pPr marL="342892" indent="-342892">
              <a:buFont typeface="Arial" panose="020B0604020202020204" pitchFamily="34" charset="0"/>
              <a:buChar char="•"/>
              <a:defRPr/>
            </a:lvl1pPr>
            <a:lvl2pPr marL="685783" indent="-342892">
              <a:buFont typeface="Arial" panose="020B0604020202020204" pitchFamily="34" charset="0"/>
              <a:buChar char="•"/>
              <a:defRPr/>
            </a:lvl2pPr>
            <a:lvl3pPr marL="942952" indent="-257168">
              <a:buFont typeface="Arial" panose="020B0604020202020204" pitchFamily="34" charset="0"/>
              <a:buChar char="•"/>
              <a:defRPr/>
            </a:lvl3pPr>
            <a:lvl4pPr marL="1285843" indent="-257168">
              <a:buFont typeface="Arial" panose="020B0604020202020204" pitchFamily="34" charset="0"/>
              <a:buChar char="•"/>
              <a:defRPr/>
            </a:lvl4pPr>
            <a:lvl5pPr marL="1628735" indent="-257168">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533400" y="1464426"/>
            <a:ext cx="8153400"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301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1"/>
            <a:ext cx="4038600" cy="42973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1"/>
            <a:ext cx="4038600" cy="42973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533400" y="1464426"/>
            <a:ext cx="8153400"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89561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752600"/>
            <a:ext cx="4040188" cy="639762"/>
          </a:xfrm>
        </p:spPr>
        <p:txBody>
          <a:bodyPr anchor="b">
            <a:noAutofit/>
          </a:bodyPr>
          <a:lstStyle>
            <a:lvl1pPr marL="0" indent="0">
              <a:buNone/>
              <a:defRPr sz="2400" b="1">
                <a:solidFill>
                  <a:srgbClr val="27609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392362"/>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752600"/>
            <a:ext cx="4041775" cy="639762"/>
          </a:xfrm>
        </p:spPr>
        <p:txBody>
          <a:bodyPr anchor="b">
            <a:noAutofit/>
          </a:bodyPr>
          <a:lstStyle>
            <a:lvl1pPr marL="0" indent="0">
              <a:buNone/>
              <a:defRPr sz="2400" b="1">
                <a:solidFill>
                  <a:srgbClr val="276092"/>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392362"/>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p:cNvCxnSpPr/>
          <p:nvPr userDrawn="1"/>
        </p:nvCxnSpPr>
        <p:spPr>
          <a:xfrm>
            <a:off x="533400" y="1464426"/>
            <a:ext cx="8153400"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1459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RCAC Logo">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F4CD0C-C163-4FBC-980A-AE236DAD2158}"/>
              </a:ext>
            </a:extLst>
          </p:cNvPr>
          <p:cNvSpPr>
            <a:spLocks noGrp="1"/>
          </p:cNvSpPr>
          <p:nvPr>
            <p:ph type="title"/>
          </p:nvPr>
        </p:nvSpPr>
        <p:spPr>
          <a:xfrm>
            <a:off x="457200" y="534786"/>
            <a:ext cx="8229600" cy="82296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150609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2FAC4E-4D51-4C8C-886F-C8ECA9475276}" type="datetimeFigureOut">
              <a:rPr lang="en-US" smtClean="0"/>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D2A7C-C3AD-4F23-8F04-E7CB876F6874}" type="slidenum">
              <a:rPr lang="en-US" smtClean="0"/>
              <a:t>‹#›</a:t>
            </a:fld>
            <a:endParaRPr lang="en-US"/>
          </a:p>
        </p:txBody>
      </p:sp>
    </p:spTree>
    <p:extLst>
      <p:ext uri="{BB962C8B-B14F-4D97-AF65-F5344CB8AC3E}">
        <p14:creationId xmlns:p14="http://schemas.microsoft.com/office/powerpoint/2010/main" val="33453162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2_Title and Content">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6778"/>
            <a:ext cx="9144000" cy="1288942"/>
          </a:xfrm>
          <a:prstGeom prst="rect">
            <a:avLst/>
          </a:prstGeom>
        </p:spPr>
        <p:txBody>
          <a:bodyPr anchor="ctr"/>
          <a:lstStyle>
            <a:lvl1pPr>
              <a:defRPr b="1" baseline="0">
                <a:solidFill>
                  <a:schemeClr val="tx1">
                    <a:lumMod val="75000"/>
                    <a:lumOff val="25000"/>
                  </a:schemeClr>
                </a:solidFill>
                <a:latin typeface="Arial" pitchFamily="34" charset="0"/>
                <a:cs typeface="Arial" pitchFamily="34" charset="0"/>
              </a:defRPr>
            </a:lvl1pPr>
          </a:lstStyle>
          <a:p>
            <a:r>
              <a:rPr lang="en-US" altLang="ko-KR"/>
              <a:t> Free PPT _ Click to add title</a:t>
            </a:r>
            <a:endParaRPr lang="ko-KR" altLang="en-US"/>
          </a:p>
        </p:txBody>
      </p:sp>
      <p:sp>
        <p:nvSpPr>
          <p:cNvPr id="3" name="Content Placeholder 2"/>
          <p:cNvSpPr>
            <a:spLocks noGrp="1"/>
          </p:cNvSpPr>
          <p:nvPr>
            <p:ph idx="1"/>
          </p:nvPr>
        </p:nvSpPr>
        <p:spPr>
          <a:xfrm>
            <a:off x="457200" y="1484784"/>
            <a:ext cx="8229600" cy="460648"/>
          </a:xfrm>
          <a:prstGeom prst="rect">
            <a:avLst/>
          </a:prstGeom>
        </p:spPr>
        <p:txBody>
          <a:bodyPr anchor="ctr"/>
          <a:lstStyle>
            <a:lvl1pPr marL="0" indent="0">
              <a:buNone/>
              <a:defRPr sz="2000">
                <a:solidFill>
                  <a:schemeClr val="tx1">
                    <a:lumMod val="75000"/>
                    <a:lumOff val="25000"/>
                  </a:schemeClr>
                </a:solidFill>
                <a:latin typeface="Arial" pitchFamily="34" charset="0"/>
                <a:cs typeface="Arial" pitchFamily="34" charset="0"/>
              </a:defRPr>
            </a:lvl1pPr>
          </a:lstStyle>
          <a:p>
            <a:pPr lvl="0"/>
            <a:r>
              <a:rPr lang="en-US" altLang="ko-KR"/>
              <a:t>Edit Master text styles</a:t>
            </a:r>
          </a:p>
        </p:txBody>
      </p:sp>
      <p:sp>
        <p:nvSpPr>
          <p:cNvPr id="4" name="Content Placeholder 2"/>
          <p:cNvSpPr>
            <a:spLocks noGrp="1"/>
          </p:cNvSpPr>
          <p:nvPr>
            <p:ph idx="10"/>
          </p:nvPr>
        </p:nvSpPr>
        <p:spPr>
          <a:xfrm>
            <a:off x="-859606" y="3491780"/>
            <a:ext cx="8229600" cy="3600400"/>
          </a:xfrm>
          <a:prstGeom prst="rect">
            <a:avLst/>
          </a:prstGeom>
        </p:spPr>
        <p:txBody>
          <a:bodyPr lIns="396000" anchor="t"/>
          <a:lstStyle>
            <a:lvl1pPr marL="0" indent="0">
              <a:buNone/>
              <a:defRPr sz="1400">
                <a:ln>
                  <a:solidFill>
                    <a:srgbClr val="000000"/>
                  </a:solidFill>
                </a:ln>
                <a:solidFill>
                  <a:schemeClr val="tx1">
                    <a:lumMod val="75000"/>
                    <a:lumOff val="25000"/>
                  </a:schemeClr>
                </a:solidFill>
                <a:latin typeface="Arial" pitchFamily="34" charset="0"/>
                <a:cs typeface="Arial" pitchFamily="34" charset="0"/>
              </a:defRPr>
            </a:lvl1pPr>
          </a:lstStyle>
          <a:p>
            <a:pPr lvl="0"/>
            <a:r>
              <a:rPr lang="en-US" altLang="ko-KR"/>
              <a:t>Edit Master text styles</a:t>
            </a:r>
          </a:p>
        </p:txBody>
      </p:sp>
      <p:sp>
        <p:nvSpPr>
          <p:cNvPr id="11" name="Rectangle 10"/>
          <p:cNvSpPr/>
          <p:nvPr userDrawn="1"/>
        </p:nvSpPr>
        <p:spPr>
          <a:xfrm>
            <a:off x="0" y="0"/>
            <a:ext cx="9158941" cy="13057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7574233" y="0"/>
            <a:ext cx="1584708" cy="1305721"/>
            <a:chOff x="7095960" y="0"/>
            <a:chExt cx="1584708" cy="1305721"/>
          </a:xfrm>
        </p:grpSpPr>
        <p:sp>
          <p:nvSpPr>
            <p:cNvPr id="7" name="Rectangle 6"/>
            <p:cNvSpPr/>
            <p:nvPr userDrawn="1"/>
          </p:nvSpPr>
          <p:spPr>
            <a:xfrm>
              <a:off x="7496096" y="1"/>
              <a:ext cx="1184572" cy="1305720"/>
            </a:xfrm>
            <a:prstGeom prst="rect">
              <a:avLst/>
            </a:prstGeom>
            <a:solidFill>
              <a:srgbClr val="5F80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userDrawn="1"/>
          </p:nvSpPr>
          <p:spPr>
            <a:xfrm flipH="1">
              <a:off x="7095962" y="638099"/>
              <a:ext cx="415075" cy="667622"/>
            </a:xfrm>
            <a:prstGeom prst="rtTriangle">
              <a:avLst/>
            </a:prstGeom>
            <a:solidFill>
              <a:srgbClr val="5F80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Triangle 8"/>
            <p:cNvSpPr/>
            <p:nvPr userDrawn="1"/>
          </p:nvSpPr>
          <p:spPr>
            <a:xfrm flipH="1" flipV="1">
              <a:off x="7095960" y="0"/>
              <a:ext cx="415073" cy="638098"/>
            </a:xfrm>
            <a:prstGeom prst="rtTriangle">
              <a:avLst/>
            </a:prstGeom>
            <a:solidFill>
              <a:srgbClr val="5F80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46613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2225040"/>
          </a:xfrm>
        </p:spPr>
        <p:txBody>
          <a:bodyPr anchor="b"/>
          <a:lstStyle/>
          <a:p>
            <a:r>
              <a:rPr lang="en-US"/>
              <a:t>Click to edit Master title style</a:t>
            </a:r>
          </a:p>
        </p:txBody>
      </p:sp>
      <p:sp>
        <p:nvSpPr>
          <p:cNvPr id="3" name="Date Placeholder 2"/>
          <p:cNvSpPr>
            <a:spLocks noGrp="1"/>
          </p:cNvSpPr>
          <p:nvPr>
            <p:ph type="dt" sz="half" idx="10"/>
          </p:nvPr>
        </p:nvSpPr>
        <p:spPr/>
        <p:txBody>
          <a:bodyPr/>
          <a:lstStyle/>
          <a:p>
            <a:fld id="{002FAC4E-4D51-4C8C-886F-C8ECA9475276}" type="datetimeFigureOut">
              <a:rPr lang="en-US" smtClean="0"/>
              <a:t>10/30/2025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D2A7C-C3AD-4F23-8F04-E7CB876F6874}" type="slidenum">
              <a:rPr lang="en-US" smtClean="0"/>
              <a:t>‹#›</a:t>
            </a:fld>
            <a:endParaRPr lang="en-US"/>
          </a:p>
        </p:txBody>
      </p:sp>
      <p:cxnSp>
        <p:nvCxnSpPr>
          <p:cNvPr id="7" name="Straight Connector 6"/>
          <p:cNvCxnSpPr/>
          <p:nvPr userDrawn="1"/>
        </p:nvCxnSpPr>
        <p:spPr>
          <a:xfrm>
            <a:off x="533400" y="3596640"/>
            <a:ext cx="8153400"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
          </p:nvPr>
        </p:nvSpPr>
        <p:spPr>
          <a:xfrm>
            <a:off x="457200" y="3810000"/>
            <a:ext cx="6400800" cy="609600"/>
          </a:xfrm>
        </p:spPr>
        <p:txBody>
          <a:bodyPr>
            <a:normAutofit/>
          </a:bodyPr>
          <a:lstStyle>
            <a:lvl1pPr marL="0" indent="0" algn="l">
              <a:buNone/>
              <a:defRPr sz="2000" b="1">
                <a:solidFill>
                  <a:schemeClr val="tx1">
                    <a:lumMod val="50000"/>
                    <a:lumOff val="50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03316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29127"/>
            <a:ext cx="8229600" cy="818677"/>
          </a:xfrm>
        </p:spPr>
        <p:txBody>
          <a:bodyPr>
            <a:normAutofit/>
          </a:bodyPr>
          <a:lstStyle>
            <a:lvl1pPr>
              <a:defRPr sz="4000"/>
            </a:lvl1pPr>
          </a:lstStyle>
          <a:p>
            <a:r>
              <a:rPr lang="en-US"/>
              <a:t>Click to edit Master title style</a:t>
            </a:r>
          </a:p>
        </p:txBody>
      </p:sp>
      <p:sp>
        <p:nvSpPr>
          <p:cNvPr id="3" name="Content Placeholder 2"/>
          <p:cNvSpPr>
            <a:spLocks noGrp="1"/>
          </p:cNvSpPr>
          <p:nvPr>
            <p:ph idx="1"/>
          </p:nvPr>
        </p:nvSpPr>
        <p:spPr>
          <a:xfrm>
            <a:off x="457200" y="1853743"/>
            <a:ext cx="8229600" cy="4297363"/>
          </a:xfrm>
        </p:spPr>
        <p:txBody>
          <a:bodyPr/>
          <a:lstStyle>
            <a:lvl1pPr marL="457178" indent="-457178">
              <a:buFont typeface="Arial" panose="020B0604020202020204" pitchFamily="34" charset="0"/>
              <a:buChar char="•"/>
              <a:defRPr/>
            </a:lvl1pPr>
            <a:lvl2pPr marL="914354" indent="-457178">
              <a:buFont typeface="Arial" panose="020B0604020202020204" pitchFamily="34" charset="0"/>
              <a:buChar char="•"/>
              <a:defRPr/>
            </a:lvl2pPr>
            <a:lvl3pPr marL="1257238" indent="-342882">
              <a:buFont typeface="Arial" panose="020B0604020202020204" pitchFamily="34" charset="0"/>
              <a:buChar char="•"/>
              <a:defRPr/>
            </a:lvl3pPr>
            <a:lvl4pPr marL="1714414" indent="-342882">
              <a:buFont typeface="Arial" panose="020B0604020202020204" pitchFamily="34" charset="0"/>
              <a:buChar char="•"/>
              <a:defRPr/>
            </a:lvl4pPr>
            <a:lvl5pPr marL="2171592" indent="-342882">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2FAC4E-4D51-4C8C-886F-C8ECA9475276}"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D2A7C-C3AD-4F23-8F04-E7CB876F6874}" type="slidenum">
              <a:rPr lang="en-US" smtClean="0"/>
              <a:t>‹#›</a:t>
            </a:fld>
            <a:endParaRPr lang="en-US"/>
          </a:p>
        </p:txBody>
      </p:sp>
      <p:cxnSp>
        <p:nvCxnSpPr>
          <p:cNvPr id="9" name="Straight Connector 8"/>
          <p:cNvCxnSpPr/>
          <p:nvPr userDrawn="1"/>
        </p:nvCxnSpPr>
        <p:spPr>
          <a:xfrm>
            <a:off x="533400" y="1464426"/>
            <a:ext cx="8153400"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2719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1"/>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1"/>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2FAC4E-4D51-4C8C-886F-C8ECA9475276}"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D2A7C-C3AD-4F23-8F04-E7CB876F6874}" type="slidenum">
              <a:rPr lang="en-US" smtClean="0"/>
              <a:t>‹#›</a:t>
            </a:fld>
            <a:endParaRPr lang="en-US"/>
          </a:p>
        </p:txBody>
      </p:sp>
      <p:cxnSp>
        <p:nvCxnSpPr>
          <p:cNvPr id="9" name="Straight Connector 8"/>
          <p:cNvCxnSpPr/>
          <p:nvPr userDrawn="1"/>
        </p:nvCxnSpPr>
        <p:spPr>
          <a:xfrm>
            <a:off x="533400" y="1464426"/>
            <a:ext cx="8153400"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685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752600"/>
            <a:ext cx="4040188" cy="639762"/>
          </a:xfrm>
        </p:spPr>
        <p:txBody>
          <a:bodyPr anchor="b"/>
          <a:lstStyle>
            <a:lvl1pPr marL="0" indent="0">
              <a:buNone/>
              <a:defRPr sz="2400" b="1">
                <a:solidFill>
                  <a:srgbClr val="27609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39236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752600"/>
            <a:ext cx="4041775" cy="639762"/>
          </a:xfrm>
        </p:spPr>
        <p:txBody>
          <a:bodyPr anchor="b"/>
          <a:lstStyle>
            <a:lvl1pPr marL="0" indent="0">
              <a:buNone/>
              <a:defRPr sz="2400" b="1">
                <a:solidFill>
                  <a:srgbClr val="276092"/>
                </a:solidFill>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39236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2FAC4E-4D51-4C8C-886F-C8ECA9475276}" type="datetimeFigureOut">
              <a:rPr lang="en-US" smtClean="0"/>
              <a:t>10/30/2025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D2A7C-C3AD-4F23-8F04-E7CB876F6874}" type="slidenum">
              <a:rPr lang="en-US" smtClean="0"/>
              <a:t>‹#›</a:t>
            </a:fld>
            <a:endParaRPr lang="en-US"/>
          </a:p>
        </p:txBody>
      </p:sp>
      <p:cxnSp>
        <p:nvCxnSpPr>
          <p:cNvPr id="11" name="Straight Connector 10"/>
          <p:cNvCxnSpPr/>
          <p:nvPr userDrawn="1"/>
        </p:nvCxnSpPr>
        <p:spPr>
          <a:xfrm>
            <a:off x="533400" y="1464426"/>
            <a:ext cx="8153400"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51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chemeClr val="bg2"/>
                </a:solidFill>
              </a:defRPr>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2FAC4E-4D51-4C8C-886F-C8ECA9475276}"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D2A7C-C3AD-4F23-8F04-E7CB876F6874}" type="slidenum">
              <a:rPr lang="en-US" smtClean="0"/>
              <a:t>‹#›</a:t>
            </a:fld>
            <a:endParaRPr lang="en-US"/>
          </a:p>
        </p:txBody>
      </p:sp>
    </p:spTree>
    <p:extLst>
      <p:ext uri="{BB962C8B-B14F-4D97-AF65-F5344CB8AC3E}">
        <p14:creationId xmlns:p14="http://schemas.microsoft.com/office/powerpoint/2010/main" val="3812079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685806"/>
            <a:ext cx="5111750" cy="5440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2FAC4E-4D51-4C8C-886F-C8ECA9475276}" type="datetimeFigureOut">
              <a:rPr lang="en-US" smtClean="0"/>
              <a:t>10/30/2025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D2A7C-C3AD-4F23-8F04-E7CB876F6874}" type="slidenum">
              <a:rPr lang="en-US" smtClean="0"/>
              <a:t>‹#›</a:t>
            </a:fld>
            <a:endParaRPr lang="en-US"/>
          </a:p>
        </p:txBody>
      </p:sp>
    </p:spTree>
    <p:extLst>
      <p:ext uri="{BB962C8B-B14F-4D97-AF65-F5344CB8AC3E}">
        <p14:creationId xmlns:p14="http://schemas.microsoft.com/office/powerpoint/2010/main" val="625904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2FAC4E-4D51-4C8C-886F-C8ECA9475276}" type="datetimeFigureOut">
              <a:rPr lang="en-US" smtClean="0"/>
              <a:t>10/30/2025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D2A7C-C3AD-4F23-8F04-E7CB876F6874}" type="slidenum">
              <a:rPr lang="en-US" smtClean="0"/>
              <a:t>‹#›</a:t>
            </a:fld>
            <a:endParaRPr lang="en-US"/>
          </a:p>
        </p:txBody>
      </p:sp>
    </p:spTree>
    <p:extLst>
      <p:ext uri="{BB962C8B-B14F-4D97-AF65-F5344CB8AC3E}">
        <p14:creationId xmlns:p14="http://schemas.microsoft.com/office/powerpoint/2010/main" val="13377327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1.jpe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5.jpeg"/><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34786"/>
            <a:ext cx="8229600" cy="1005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858215"/>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FAC4E-4D51-4C8C-886F-C8ECA9475276}" type="datetimeFigureOut">
              <a:rPr lang="en-US" smtClean="0"/>
              <a:t>10/30/2025</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D2A7C-C3AD-4F23-8F04-E7CB876F6874}" type="slidenum">
              <a:rPr lang="en-US" smtClean="0"/>
              <a:t>‹#›</a:t>
            </a:fld>
            <a:endParaRPr lang="en-US"/>
          </a:p>
        </p:txBody>
      </p:sp>
      <p:sp>
        <p:nvSpPr>
          <p:cNvPr id="8" name="Rectangle 7"/>
          <p:cNvSpPr/>
          <p:nvPr/>
        </p:nvSpPr>
        <p:spPr>
          <a:xfrm>
            <a:off x="0" y="0"/>
            <a:ext cx="9144000"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6492240"/>
            <a:ext cx="9144000"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43800" y="5881606"/>
            <a:ext cx="1193292" cy="400099"/>
          </a:xfrm>
          <a:prstGeom prst="rect">
            <a:avLst/>
          </a:prstGeom>
        </p:spPr>
      </p:pic>
    </p:spTree>
    <p:extLst>
      <p:ext uri="{BB962C8B-B14F-4D97-AF65-F5344CB8AC3E}">
        <p14:creationId xmlns:p14="http://schemas.microsoft.com/office/powerpoint/2010/main" val="2396466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80" r:id="rId10"/>
  </p:sldLayoutIdLst>
  <p:txStyles>
    <p:titleStyle>
      <a:lvl1pPr algn="l" defTabSz="914354" rtl="0" eaLnBrk="1" latinLnBrk="0" hangingPunct="1">
        <a:spcBef>
          <a:spcPct val="0"/>
        </a:spcBef>
        <a:buNone/>
        <a:defRPr sz="4000" b="1" kern="1200">
          <a:solidFill>
            <a:srgbClr val="276092"/>
          </a:solidFill>
          <a:latin typeface="Arial Narrow" panose="020B0606020202030204" pitchFamily="34" charset="0"/>
          <a:ea typeface="+mj-ea"/>
          <a:cs typeface="Arial" panose="020B0604020202020204" pitchFamily="34" charset="0"/>
        </a:defRPr>
      </a:lvl1pPr>
    </p:titleStyle>
    <p:bodyStyle>
      <a:lvl1pPr marL="342882" indent="-342882" algn="l" defTabSz="914354" rtl="0" eaLnBrk="1" latinLnBrk="0" hangingPunct="1">
        <a:spcBef>
          <a:spcPct val="20000"/>
        </a:spcBef>
        <a:buClr>
          <a:srgbClr val="276092"/>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13" indent="-285737" algn="l" defTabSz="914354" rtl="0" eaLnBrk="1" latinLnBrk="0" hangingPunct="1">
        <a:spcBef>
          <a:spcPct val="20000"/>
        </a:spcBef>
        <a:buClr>
          <a:srgbClr val="27609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spcBef>
          <a:spcPct val="20000"/>
        </a:spcBef>
        <a:buClr>
          <a:srgbClr val="27609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spcBef>
          <a:spcPct val="20000"/>
        </a:spcBef>
        <a:buClr>
          <a:srgbClr val="27609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spcBef>
          <a:spcPct val="20000"/>
        </a:spcBef>
        <a:buClr>
          <a:srgbClr val="27609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34786"/>
            <a:ext cx="8229600" cy="10058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85821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FAC4E-4D51-4C8C-886F-C8ECA9475276}" type="datetimeFigureOut">
              <a:rPr lang="en-US" smtClean="0"/>
              <a:t>10/30/2025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D2A7C-C3AD-4F23-8F04-E7CB876F6874}" type="slidenum">
              <a:rPr lang="en-US" smtClean="0"/>
              <a:t>‹#›</a:t>
            </a:fld>
            <a:endParaRPr lang="en-US"/>
          </a:p>
        </p:txBody>
      </p:sp>
      <p:sp>
        <p:nvSpPr>
          <p:cNvPr id="8" name="Rectangle 7"/>
          <p:cNvSpPr/>
          <p:nvPr/>
        </p:nvSpPr>
        <p:spPr>
          <a:xfrm>
            <a:off x="0" y="0"/>
            <a:ext cx="9144000"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492240"/>
            <a:ext cx="9144000"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43800" y="5881600"/>
            <a:ext cx="1193292" cy="400099"/>
          </a:xfrm>
          <a:prstGeom prst="rect">
            <a:avLst/>
          </a:prstGeom>
        </p:spPr>
      </p:pic>
    </p:spTree>
    <p:extLst>
      <p:ext uri="{BB962C8B-B14F-4D97-AF65-F5344CB8AC3E}">
        <p14:creationId xmlns:p14="http://schemas.microsoft.com/office/powerpoint/2010/main" val="290244203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l" defTabSz="914400" rtl="0" eaLnBrk="1" latinLnBrk="0" hangingPunct="1">
        <a:spcBef>
          <a:spcPct val="0"/>
        </a:spcBef>
        <a:buNone/>
        <a:defRPr sz="4000" b="1" kern="1200">
          <a:solidFill>
            <a:srgbClr val="276092"/>
          </a:solidFill>
          <a:latin typeface="Arial Narrow" panose="020B060602020203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Clr>
          <a:srgbClr val="276092"/>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Clr>
          <a:srgbClr val="27609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27609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27609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27609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534786"/>
            <a:ext cx="8229600" cy="8229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858215"/>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02FAC4E-4D51-4C8C-886F-C8ECA9475276}" type="datetimeFigureOut">
              <a:rPr lang="en-US" smtClean="0"/>
              <a:t>10/30/2025</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6D2A7C-C3AD-4F23-8F04-E7CB876F6874}" type="slidenum">
              <a:rPr lang="en-US" smtClean="0"/>
              <a:t>‹#›</a:t>
            </a:fld>
            <a:endParaRPr lang="en-US"/>
          </a:p>
        </p:txBody>
      </p:sp>
      <p:sp>
        <p:nvSpPr>
          <p:cNvPr id="8" name="Rectangle 7"/>
          <p:cNvSpPr/>
          <p:nvPr/>
        </p:nvSpPr>
        <p:spPr>
          <a:xfrm>
            <a:off x="0" y="0"/>
            <a:ext cx="9144000"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0" y="6492240"/>
            <a:ext cx="9144000" cy="365760"/>
          </a:xfrm>
          <a:prstGeom prst="rect">
            <a:avLst/>
          </a:prstGeom>
          <a:solidFill>
            <a:srgbClr val="4A76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descr="A picture containing drawing&#10;&#10;Description automatically generated">
            <a:extLst>
              <a:ext uri="{FF2B5EF4-FFF2-40B4-BE49-F238E27FC236}">
                <a16:creationId xmlns:a16="http://schemas.microsoft.com/office/drawing/2014/main" id="{597D63C2-3EA9-4FEF-A772-E3BE525A7F39}"/>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584995" y="5884363"/>
            <a:ext cx="1101805" cy="368522"/>
          </a:xfrm>
          <a:prstGeom prst="rect">
            <a:avLst/>
          </a:prstGeom>
        </p:spPr>
      </p:pic>
    </p:spTree>
    <p:extLst>
      <p:ext uri="{BB962C8B-B14F-4D97-AF65-F5344CB8AC3E}">
        <p14:creationId xmlns:p14="http://schemas.microsoft.com/office/powerpoint/2010/main" val="27733663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txStyles>
    <p:titleStyle>
      <a:lvl1pPr algn="l" defTabSz="685783" rtl="0" eaLnBrk="1" latinLnBrk="0" hangingPunct="1">
        <a:spcBef>
          <a:spcPct val="0"/>
        </a:spcBef>
        <a:buNone/>
        <a:defRPr sz="3000" b="1" kern="1200">
          <a:solidFill>
            <a:srgbClr val="276092"/>
          </a:solidFill>
          <a:latin typeface="Arial Narrow" panose="020B0606020202030204" pitchFamily="34" charset="0"/>
          <a:ea typeface="+mj-ea"/>
          <a:cs typeface="Arial" panose="020B0604020202020204" pitchFamily="34" charset="0"/>
        </a:defRPr>
      </a:lvl1pPr>
    </p:titleStyle>
    <p:bodyStyle>
      <a:lvl1pPr marL="257168" indent="-257168" algn="l" defTabSz="685783" rtl="0" eaLnBrk="1" latinLnBrk="0" hangingPunct="1">
        <a:spcBef>
          <a:spcPct val="20000"/>
        </a:spcBef>
        <a:buClr>
          <a:srgbClr val="27609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57199" indent="-214308" algn="l" defTabSz="685783" rtl="0" eaLnBrk="1" latinLnBrk="0" hangingPunct="1">
        <a:spcBef>
          <a:spcPct val="20000"/>
        </a:spcBef>
        <a:buClr>
          <a:srgbClr val="276092"/>
        </a:buClr>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spcBef>
          <a:spcPct val="20000"/>
        </a:spcBef>
        <a:buClr>
          <a:srgbClr val="27609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spcBef>
          <a:spcPct val="20000"/>
        </a:spcBef>
        <a:buClr>
          <a:srgbClr val="276092"/>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spcBef>
          <a:spcPct val="20000"/>
        </a:spcBef>
        <a:buClr>
          <a:srgbClr val="276092"/>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pixabay.com/de/gruppe-team-feedback-r%C3%BCckmelden-1825510/" TargetMode="External"/><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picpedia.org/handwriting/c/commitment.html" TargetMode="External"/><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hyperlink" Target="mailto:Carissa.PatorneMaikuri@rcac.org" TargetMode="External"/><Relationship Id="rId3" Type="http://schemas.openxmlformats.org/officeDocument/2006/relationships/image" Target="../media/image8.png"/><Relationship Id="rId7"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mailto:Vernalou.al-ag@rcac.org" TargetMode="External"/><Relationship Id="rId5" Type="http://schemas.openxmlformats.org/officeDocument/2006/relationships/image" Target="../media/image9.jpeg"/><Relationship Id="rId4" Type="http://schemas.openxmlformats.org/officeDocument/2006/relationships/hyperlink" Target="mailto:dan.dever@rcac.or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mailto:TraceyFerguson@countyofplumas.com"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hyperlink" Target="mailto:ZacharyGately@countyofplumas.com" TargetMode="Externa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mailto:dan.dever@rcac.org" TargetMode="External"/><Relationship Id="rId7" Type="http://schemas.openxmlformats.org/officeDocument/2006/relationships/hyperlink" Target="mailto:ZacharyGately@countyofplumas.com"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hyperlink" Target="mailto:TraceyFerguson@countyofplumas.com" TargetMode="External"/><Relationship Id="rId5" Type="http://schemas.openxmlformats.org/officeDocument/2006/relationships/hyperlink" Target="mailto:Carissa.PatorneMaikuri@rcac.org" TargetMode="External"/><Relationship Id="rId4" Type="http://schemas.openxmlformats.org/officeDocument/2006/relationships/hyperlink" Target="mailto:Vernalou.al-ag@rcac.org"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D1DC7-614D-9454-0A57-3500C5993CF4}"/>
              </a:ext>
            </a:extLst>
          </p:cNvPr>
          <p:cNvSpPr>
            <a:spLocks noGrp="1"/>
          </p:cNvSpPr>
          <p:nvPr>
            <p:ph type="ctrTitle"/>
          </p:nvPr>
        </p:nvSpPr>
        <p:spPr>
          <a:xfrm>
            <a:off x="3975045" y="1466197"/>
            <a:ext cx="4804261" cy="2634967"/>
          </a:xfrm>
        </p:spPr>
        <p:txBody>
          <a:bodyPr>
            <a:noAutofit/>
          </a:bodyPr>
          <a:lstStyle/>
          <a:p>
            <a:pPr>
              <a:lnSpc>
                <a:spcPct val="110000"/>
              </a:lnSpc>
              <a:spcBef>
                <a:spcPts val="0"/>
              </a:spcBef>
            </a:pPr>
            <a:r>
              <a:rPr lang="en-US" sz="3600">
                <a:latin typeface="Arial Narrow"/>
                <a:cs typeface="Arial"/>
              </a:rPr>
              <a:t>Welcome to Recharge Our Community’s Economy (ROCE):</a:t>
            </a:r>
            <a:br>
              <a:rPr lang="en-US" sz="3600"/>
            </a:br>
            <a:r>
              <a:rPr lang="en-US" sz="2400">
                <a:latin typeface="Arial Narrow"/>
                <a:cs typeface="Arial"/>
              </a:rPr>
              <a:t>A Community Action Workshop Series</a:t>
            </a:r>
          </a:p>
        </p:txBody>
      </p:sp>
      <p:sp>
        <p:nvSpPr>
          <p:cNvPr id="3" name="Subtitle 2">
            <a:extLst>
              <a:ext uri="{FF2B5EF4-FFF2-40B4-BE49-F238E27FC236}">
                <a16:creationId xmlns:a16="http://schemas.microsoft.com/office/drawing/2014/main" id="{193B31AB-06DB-B078-B4C6-798B9FCFD8C3}"/>
              </a:ext>
            </a:extLst>
          </p:cNvPr>
          <p:cNvSpPr>
            <a:spLocks noGrp="1"/>
          </p:cNvSpPr>
          <p:nvPr>
            <p:ph type="subTitle" idx="1"/>
          </p:nvPr>
        </p:nvSpPr>
        <p:spPr>
          <a:xfrm>
            <a:off x="3977149" y="4103489"/>
            <a:ext cx="4681220" cy="1123620"/>
          </a:xfrm>
        </p:spPr>
        <p:txBody>
          <a:bodyPr>
            <a:normAutofit/>
          </a:bodyPr>
          <a:lstStyle/>
          <a:p>
            <a:r>
              <a:rPr lang="en-US" sz="3000">
                <a:solidFill>
                  <a:schemeClr val="tx1"/>
                </a:solidFill>
                <a:latin typeface="Arial"/>
                <a:cs typeface="Arial"/>
              </a:rPr>
              <a:t>Chester, CA</a:t>
            </a:r>
            <a:br>
              <a:rPr lang="en-US" sz="3000">
                <a:solidFill>
                  <a:schemeClr val="tx1"/>
                </a:solidFill>
                <a:latin typeface="Arial"/>
                <a:cs typeface="Arial"/>
              </a:rPr>
            </a:br>
            <a:r>
              <a:rPr lang="en-US" sz="3000">
                <a:solidFill>
                  <a:schemeClr val="tx1"/>
                </a:solidFill>
                <a:latin typeface="Arial"/>
                <a:cs typeface="Arial"/>
              </a:rPr>
              <a:t>Lake Almanor Basin</a:t>
            </a:r>
          </a:p>
        </p:txBody>
      </p:sp>
    </p:spTree>
    <p:extLst>
      <p:ext uri="{BB962C8B-B14F-4D97-AF65-F5344CB8AC3E}">
        <p14:creationId xmlns:p14="http://schemas.microsoft.com/office/powerpoint/2010/main" val="4260655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9729"/>
            <a:ext cx="8962845" cy="1202880"/>
          </a:xfrm>
        </p:spPr>
        <p:txBody>
          <a:bodyPr>
            <a:normAutofit/>
          </a:bodyPr>
          <a:lstStyle/>
          <a:p>
            <a:r>
              <a:rPr lang="en-US">
                <a:latin typeface="Arial Narrow"/>
                <a:cs typeface="Arial"/>
              </a:rPr>
              <a:t>Creating a Trusting &amp; Open Environment</a:t>
            </a:r>
            <a:endParaRPr lang="en-US" err="1"/>
          </a:p>
        </p:txBody>
      </p:sp>
      <p:sp>
        <p:nvSpPr>
          <p:cNvPr id="3" name="Content Placeholder 2"/>
          <p:cNvSpPr>
            <a:spLocks noGrp="1"/>
          </p:cNvSpPr>
          <p:nvPr>
            <p:ph sz="half" idx="1"/>
          </p:nvPr>
        </p:nvSpPr>
        <p:spPr>
          <a:xfrm>
            <a:off x="653" y="1562932"/>
            <a:ext cx="9140687" cy="3733800"/>
          </a:xfrm>
        </p:spPr>
        <p:txBody>
          <a:bodyPr vert="horz" lIns="91440" tIns="45720" rIns="91440" bIns="45720" rtlCol="0" anchor="t">
            <a:normAutofit lnSpcReduction="10000"/>
          </a:bodyPr>
          <a:lstStyle/>
          <a:p>
            <a:pPr marL="742315" lvl="1" indent="-285115">
              <a:buClr>
                <a:schemeClr val="accent1"/>
              </a:buClr>
            </a:pPr>
            <a:r>
              <a:rPr lang="en-US">
                <a:latin typeface="Arial"/>
                <a:cs typeface="Arial"/>
              </a:rPr>
              <a:t>Be open to this experience and each other.</a:t>
            </a:r>
          </a:p>
          <a:p>
            <a:pPr marL="742315" lvl="1" indent="-285115">
              <a:buClr>
                <a:schemeClr val="accent1"/>
              </a:buClr>
            </a:pPr>
            <a:r>
              <a:rPr lang="en-US">
                <a:latin typeface="Arial"/>
                <a:cs typeface="Arial"/>
              </a:rPr>
              <a:t>Be authentic - speak your truth without blame or judgement.</a:t>
            </a:r>
          </a:p>
          <a:p>
            <a:pPr marL="742315" lvl="1" indent="-285115">
              <a:buClr>
                <a:schemeClr val="accent1"/>
              </a:buClr>
            </a:pPr>
            <a:r>
              <a:rPr lang="en-US">
                <a:latin typeface="Arial"/>
                <a:cs typeface="Arial"/>
              </a:rPr>
              <a:t>Listen attentively and minimize distractions. </a:t>
            </a:r>
          </a:p>
          <a:p>
            <a:pPr marL="742315" lvl="1" indent="-285115">
              <a:buClr>
                <a:schemeClr val="accent1"/>
              </a:buClr>
            </a:pPr>
            <a:r>
              <a:rPr lang="en-US">
                <a:latin typeface="Arial"/>
                <a:cs typeface="Arial"/>
              </a:rPr>
              <a:t>Take space and make space.</a:t>
            </a:r>
          </a:p>
          <a:p>
            <a:pPr marL="742315" lvl="1" indent="-285115">
              <a:buClr>
                <a:schemeClr val="accent1"/>
              </a:buClr>
            </a:pPr>
            <a:r>
              <a:rPr lang="en-US">
                <a:latin typeface="Arial"/>
                <a:cs typeface="Arial"/>
              </a:rPr>
              <a:t>Respect other’s thoughts </a:t>
            </a:r>
            <a:r>
              <a:rPr lang="en-US" i="1">
                <a:latin typeface="Arial"/>
                <a:cs typeface="Arial"/>
              </a:rPr>
              <a:t>even</a:t>
            </a:r>
            <a:r>
              <a:rPr lang="en-US">
                <a:latin typeface="Arial"/>
                <a:cs typeface="Arial"/>
              </a:rPr>
              <a:t> if they differ from your own.</a:t>
            </a:r>
          </a:p>
          <a:p>
            <a:pPr marL="742315" lvl="1" indent="-285115">
              <a:buClr>
                <a:schemeClr val="accent1"/>
              </a:buClr>
            </a:pPr>
            <a:r>
              <a:rPr lang="en-US">
                <a:latin typeface="Arial"/>
                <a:cs typeface="Arial"/>
              </a:rPr>
              <a:t>Notice moments of discomfort and stay curious. </a:t>
            </a:r>
          </a:p>
          <a:p>
            <a:pPr marL="742315" lvl="1" indent="-285115">
              <a:buClr>
                <a:schemeClr val="accent1"/>
              </a:buClr>
            </a:pPr>
            <a:r>
              <a:rPr lang="en-US">
                <a:latin typeface="Arial"/>
                <a:cs typeface="Arial"/>
              </a:rPr>
              <a:t>Assume positive intent. </a:t>
            </a:r>
          </a:p>
          <a:p>
            <a:pPr marL="742315" lvl="1" indent="-285115">
              <a:buClr>
                <a:schemeClr val="accent1"/>
              </a:buClr>
            </a:pPr>
            <a:r>
              <a:rPr lang="en-US">
                <a:latin typeface="Arial"/>
                <a:cs typeface="Arial"/>
              </a:rPr>
              <a:t>Be open to all communication styles. </a:t>
            </a:r>
          </a:p>
          <a:p>
            <a:pPr marL="742315" lvl="1" indent="-285115">
              <a:buClr>
                <a:schemeClr val="accent1"/>
              </a:buClr>
            </a:pPr>
            <a:r>
              <a:rPr lang="en-US">
                <a:latin typeface="Arial"/>
                <a:cs typeface="Arial"/>
              </a:rPr>
              <a:t>Be “All In” - you get out what you put into this process.</a:t>
            </a:r>
          </a:p>
          <a:p>
            <a:pPr marL="742315" lvl="1" indent="-285115">
              <a:buClr>
                <a:schemeClr val="accent1"/>
              </a:buClr>
            </a:pPr>
            <a:endParaRPr lang="en-US"/>
          </a:p>
        </p:txBody>
      </p:sp>
      <p:sp>
        <p:nvSpPr>
          <p:cNvPr id="4" name="Rectangle 3">
            <a:extLst>
              <a:ext uri="{FF2B5EF4-FFF2-40B4-BE49-F238E27FC236}">
                <a16:creationId xmlns:a16="http://schemas.microsoft.com/office/drawing/2014/main" id="{DCCAE670-72A5-3689-ADD3-D9744D0994D5}"/>
              </a:ext>
            </a:extLst>
          </p:cNvPr>
          <p:cNvSpPr/>
          <p:nvPr/>
        </p:nvSpPr>
        <p:spPr>
          <a:xfrm>
            <a:off x="7553268" y="5596766"/>
            <a:ext cx="1317640" cy="7865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Image result for hand raised"/>
          <p:cNvPicPr>
            <a:picLocks noChangeAspect="1" noChangeArrowheads="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t="49207" b="5762"/>
          <a:stretch/>
        </p:blipFill>
        <p:spPr bwMode="auto">
          <a:xfrm>
            <a:off x="1592573" y="5602096"/>
            <a:ext cx="5805724" cy="897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895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B8ED6-348E-3A77-3C69-6844BD7F911D}"/>
              </a:ext>
            </a:extLst>
          </p:cNvPr>
          <p:cNvSpPr>
            <a:spLocks noGrp="1"/>
          </p:cNvSpPr>
          <p:nvPr>
            <p:ph type="title"/>
          </p:nvPr>
        </p:nvSpPr>
        <p:spPr>
          <a:xfrm>
            <a:off x="457200" y="334297"/>
            <a:ext cx="8229600" cy="1113507"/>
          </a:xfrm>
        </p:spPr>
        <p:txBody>
          <a:bodyPr/>
          <a:lstStyle/>
          <a:p>
            <a:r>
              <a:rPr lang="en-US"/>
              <a:t>Parking Lot</a:t>
            </a:r>
          </a:p>
        </p:txBody>
      </p:sp>
      <p:pic>
        <p:nvPicPr>
          <p:cNvPr id="5" name="Content Placeholder 4" descr="Cars parked in a line">
            <a:extLst>
              <a:ext uri="{FF2B5EF4-FFF2-40B4-BE49-F238E27FC236}">
                <a16:creationId xmlns:a16="http://schemas.microsoft.com/office/drawing/2014/main" id="{F6B80B4F-A36A-F317-4C6A-721D8DFE1E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4677" y="2100007"/>
            <a:ext cx="4734646" cy="35489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577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73F1E-0289-6681-63B4-83F5526DA80B}"/>
              </a:ext>
            </a:extLst>
          </p:cNvPr>
          <p:cNvSpPr>
            <a:spLocks noGrp="1"/>
          </p:cNvSpPr>
          <p:nvPr>
            <p:ph type="title"/>
          </p:nvPr>
        </p:nvSpPr>
        <p:spPr/>
        <p:txBody>
          <a:bodyPr/>
          <a:lstStyle/>
          <a:p>
            <a:r>
              <a:rPr lang="en-US">
                <a:latin typeface="Arial Narrow"/>
                <a:cs typeface="Arial"/>
              </a:rPr>
              <a:t>Today's Agenda</a:t>
            </a:r>
            <a:endParaRPr lang="en-US"/>
          </a:p>
        </p:txBody>
      </p:sp>
      <p:sp>
        <p:nvSpPr>
          <p:cNvPr id="3" name="Content Placeholder 2">
            <a:extLst>
              <a:ext uri="{FF2B5EF4-FFF2-40B4-BE49-F238E27FC236}">
                <a16:creationId xmlns:a16="http://schemas.microsoft.com/office/drawing/2014/main" id="{A732A76A-93B6-571F-D1C8-AD69AA57FCCA}"/>
              </a:ext>
            </a:extLst>
          </p:cNvPr>
          <p:cNvSpPr>
            <a:spLocks noGrp="1"/>
          </p:cNvSpPr>
          <p:nvPr>
            <p:ph idx="1"/>
          </p:nvPr>
        </p:nvSpPr>
        <p:spPr/>
        <p:txBody>
          <a:bodyPr vert="horz" lIns="91440" tIns="45720" rIns="91440" bIns="45720" rtlCol="0" anchor="t">
            <a:normAutofit/>
          </a:bodyPr>
          <a:lstStyle/>
          <a:p>
            <a:pPr marL="342265" indent="-342265"/>
            <a:r>
              <a:rPr lang="en-US" dirty="0">
                <a:latin typeface="Arial"/>
                <a:cs typeface="Arial"/>
              </a:rPr>
              <a:t>Workshop logistics &amp; introductions</a:t>
            </a:r>
          </a:p>
          <a:p>
            <a:pPr marL="342265" indent="-342265"/>
            <a:r>
              <a:rPr lang="en-US" dirty="0">
                <a:latin typeface="Arial"/>
                <a:cs typeface="Arial"/>
              </a:rPr>
              <a:t>Project identification recap </a:t>
            </a:r>
          </a:p>
          <a:p>
            <a:pPr marL="342265" indent="-342265"/>
            <a:r>
              <a:rPr lang="en-US" dirty="0">
                <a:latin typeface="Arial"/>
                <a:cs typeface="Arial"/>
              </a:rPr>
              <a:t>Value chain group formation </a:t>
            </a:r>
          </a:p>
          <a:p>
            <a:pPr marL="342265" indent="-342265"/>
            <a:r>
              <a:rPr lang="en-US" dirty="0">
                <a:latin typeface="Arial"/>
                <a:cs typeface="Arial"/>
              </a:rPr>
              <a:t>Problem/solution </a:t>
            </a:r>
            <a:endParaRPr lang="en-US" dirty="0"/>
          </a:p>
          <a:p>
            <a:pPr marL="342265" indent="-342265"/>
            <a:r>
              <a:rPr lang="en-US" dirty="0">
                <a:latin typeface="Arial"/>
                <a:cs typeface="Arial"/>
              </a:rPr>
              <a:t>Value chain mapping </a:t>
            </a:r>
          </a:p>
          <a:p>
            <a:pPr marL="342265" indent="-342265"/>
            <a:r>
              <a:rPr lang="en-US" dirty="0">
                <a:latin typeface="Arial"/>
                <a:cs typeface="Arial"/>
              </a:rPr>
              <a:t>Action planning </a:t>
            </a:r>
          </a:p>
          <a:p>
            <a:pPr marL="342265" indent="-342265"/>
            <a:r>
              <a:rPr lang="en-US" dirty="0">
                <a:latin typeface="Arial"/>
                <a:cs typeface="Arial"/>
              </a:rPr>
              <a:t>Next steps </a:t>
            </a:r>
          </a:p>
        </p:txBody>
      </p:sp>
    </p:spTree>
    <p:extLst>
      <p:ext uri="{BB962C8B-B14F-4D97-AF65-F5344CB8AC3E}">
        <p14:creationId xmlns:p14="http://schemas.microsoft.com/office/powerpoint/2010/main" val="3326453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86A8A-BCB4-94CA-98CF-6A246A5D048F}"/>
              </a:ext>
            </a:extLst>
          </p:cNvPr>
          <p:cNvSpPr>
            <a:spLocks noGrp="1"/>
          </p:cNvSpPr>
          <p:nvPr>
            <p:ph type="title"/>
          </p:nvPr>
        </p:nvSpPr>
        <p:spPr/>
        <p:txBody>
          <a:bodyPr/>
          <a:lstStyle/>
          <a:p>
            <a:r>
              <a:rPr lang="en-US" dirty="0">
                <a:latin typeface="Arial Narrow"/>
                <a:cs typeface="Arial"/>
              </a:rPr>
              <a:t>Participant Introductions</a:t>
            </a:r>
            <a:endParaRPr lang="en-US" dirty="0"/>
          </a:p>
        </p:txBody>
      </p:sp>
      <p:sp>
        <p:nvSpPr>
          <p:cNvPr id="3" name="Content Placeholder 2">
            <a:extLst>
              <a:ext uri="{FF2B5EF4-FFF2-40B4-BE49-F238E27FC236}">
                <a16:creationId xmlns:a16="http://schemas.microsoft.com/office/drawing/2014/main" id="{1EAD865C-EEB4-1F04-342B-CAC278A54A8F}"/>
              </a:ext>
            </a:extLst>
          </p:cNvPr>
          <p:cNvSpPr>
            <a:spLocks noGrp="1"/>
          </p:cNvSpPr>
          <p:nvPr>
            <p:ph idx="1"/>
          </p:nvPr>
        </p:nvSpPr>
        <p:spPr/>
        <p:txBody>
          <a:bodyPr vert="horz" lIns="91440" tIns="45720" rIns="91440" bIns="45720" rtlCol="0" anchor="t">
            <a:normAutofit/>
          </a:bodyPr>
          <a:lstStyle/>
          <a:p>
            <a:pPr marL="456565" indent="-456565"/>
            <a:r>
              <a:rPr lang="en-US" dirty="0">
                <a:latin typeface="Arial"/>
                <a:cs typeface="Arial"/>
              </a:rPr>
              <a:t>Your name and connection to Chester </a:t>
            </a:r>
          </a:p>
          <a:p>
            <a:pPr marL="456565" indent="-456565"/>
            <a:r>
              <a:rPr lang="en-US" dirty="0">
                <a:latin typeface="Arial"/>
                <a:cs typeface="Arial"/>
              </a:rPr>
              <a:t>One thing you’re proud of that’s happening in the community right now — big or small.</a:t>
            </a:r>
          </a:p>
        </p:txBody>
      </p:sp>
    </p:spTree>
    <p:extLst>
      <p:ext uri="{BB962C8B-B14F-4D97-AF65-F5344CB8AC3E}">
        <p14:creationId xmlns:p14="http://schemas.microsoft.com/office/powerpoint/2010/main" val="2086133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43BD3-80A3-EB01-FB07-02F6F8B61EE9}"/>
              </a:ext>
            </a:extLst>
          </p:cNvPr>
          <p:cNvSpPr>
            <a:spLocks noGrp="1"/>
          </p:cNvSpPr>
          <p:nvPr>
            <p:ph type="title"/>
          </p:nvPr>
        </p:nvSpPr>
        <p:spPr/>
        <p:txBody>
          <a:bodyPr/>
          <a:lstStyle/>
          <a:p>
            <a:r>
              <a:rPr lang="en-US"/>
              <a:t>Project Criteria</a:t>
            </a:r>
          </a:p>
        </p:txBody>
      </p:sp>
      <p:sp>
        <p:nvSpPr>
          <p:cNvPr id="3" name="Content Placeholder 2">
            <a:extLst>
              <a:ext uri="{FF2B5EF4-FFF2-40B4-BE49-F238E27FC236}">
                <a16:creationId xmlns:a16="http://schemas.microsoft.com/office/drawing/2014/main" id="{B7742291-B42F-E1C0-F115-B3B17AEE7A0A}"/>
              </a:ext>
            </a:extLst>
          </p:cNvPr>
          <p:cNvSpPr>
            <a:spLocks noGrp="1"/>
          </p:cNvSpPr>
          <p:nvPr>
            <p:ph idx="1"/>
          </p:nvPr>
        </p:nvSpPr>
        <p:spPr/>
        <p:txBody>
          <a:bodyPr vert="horz" lIns="91440" tIns="45720" rIns="91440" bIns="45720" rtlCol="0" anchor="t">
            <a:normAutofit/>
          </a:bodyPr>
          <a:lstStyle/>
          <a:p>
            <a:pPr marL="456565" indent="-456565"/>
            <a:r>
              <a:rPr lang="en-US" sz="2800">
                <a:latin typeface="Arial"/>
                <a:cs typeface="Arial"/>
              </a:rPr>
              <a:t>Are there projects identified in previous planning documents?</a:t>
            </a:r>
          </a:p>
          <a:p>
            <a:pPr marL="456565" indent="-456565"/>
            <a:r>
              <a:rPr lang="en-US" sz="2800">
                <a:latin typeface="Arial"/>
                <a:cs typeface="Arial"/>
              </a:rPr>
              <a:t>Is there ownership identified?</a:t>
            </a:r>
          </a:p>
          <a:p>
            <a:pPr marL="456565" indent="-456565"/>
            <a:r>
              <a:rPr lang="en-US" sz="2800">
                <a:latin typeface="Arial"/>
                <a:cs typeface="Arial"/>
              </a:rPr>
              <a:t>Can all or part of the project be implemented within the next 2.5 years?</a:t>
            </a:r>
          </a:p>
          <a:p>
            <a:pPr marL="456565" indent="-456565"/>
            <a:r>
              <a:rPr lang="en-US" sz="2800">
                <a:latin typeface="Arial"/>
                <a:cs typeface="Arial"/>
              </a:rPr>
              <a:t>Will this support new or current businesses?</a:t>
            </a:r>
          </a:p>
          <a:p>
            <a:pPr marL="456565" indent="-456565"/>
            <a:r>
              <a:rPr lang="en-US" sz="2800">
                <a:latin typeface="Arial"/>
                <a:cs typeface="Arial"/>
              </a:rPr>
              <a:t>Does this utilize existing assets in the community?</a:t>
            </a:r>
          </a:p>
          <a:p>
            <a:pPr marL="456565" indent="-456565"/>
            <a:endParaRPr lang="en-US"/>
          </a:p>
        </p:txBody>
      </p:sp>
    </p:spTree>
    <p:extLst>
      <p:ext uri="{BB962C8B-B14F-4D97-AF65-F5344CB8AC3E}">
        <p14:creationId xmlns:p14="http://schemas.microsoft.com/office/powerpoint/2010/main" val="3196920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3292"/>
            <a:ext cx="8229600" cy="818677"/>
          </a:xfrm>
        </p:spPr>
        <p:txBody>
          <a:bodyPr>
            <a:normAutofit fontScale="90000"/>
          </a:bodyPr>
          <a:lstStyle/>
          <a:p>
            <a:r>
              <a:rPr lang="en-US" dirty="0">
                <a:latin typeface="Arial Narrow"/>
                <a:cs typeface="Arial"/>
              </a:rPr>
              <a:t>Top Three Proposed Projects/Initiatives (Value Chains) </a:t>
            </a:r>
            <a:endParaRPr lang="en-US" dirty="0"/>
          </a:p>
        </p:txBody>
      </p:sp>
      <p:sp>
        <p:nvSpPr>
          <p:cNvPr id="4" name="Footer Placeholder 4"/>
          <p:cNvSpPr txBox="1">
            <a:spLocks/>
          </p:cNvSpPr>
          <p:nvPr/>
        </p:nvSpPr>
        <p:spPr>
          <a:xfrm>
            <a:off x="2743200" y="5715001"/>
            <a:ext cx="3657600"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a:ea typeface="+mn-ea"/>
                <a:cs typeface="+mn-cs"/>
              </a:rPr>
              <a:t>© 2019, Rural Community Assistance Corporation. All rights reserved.</a:t>
            </a:r>
          </a:p>
        </p:txBody>
      </p:sp>
      <p:sp>
        <p:nvSpPr>
          <p:cNvPr id="5" name="Content Placeholder 2">
            <a:extLst>
              <a:ext uri="{FF2B5EF4-FFF2-40B4-BE49-F238E27FC236}">
                <a16:creationId xmlns:a16="http://schemas.microsoft.com/office/drawing/2014/main" id="{FAA1B46B-30C8-C1DC-D697-8C092D85F0B9}"/>
              </a:ext>
            </a:extLst>
          </p:cNvPr>
          <p:cNvSpPr>
            <a:spLocks noGrp="1"/>
          </p:cNvSpPr>
          <p:nvPr/>
        </p:nvSpPr>
        <p:spPr>
          <a:xfrm>
            <a:off x="602609" y="2849462"/>
            <a:ext cx="3972653" cy="4297363"/>
          </a:xfrm>
          <a:prstGeom prst="rect">
            <a:avLst/>
          </a:prstGeom>
        </p:spPr>
        <p:txBody>
          <a:bodyPr vert="horz" lIns="91440" tIns="45720" rIns="91440" bIns="45720" rtlCol="0" anchor="t">
            <a:normAutofit/>
          </a:bodyPr>
          <a:lstStyle>
            <a:lvl1pPr marL="342882" indent="-342882" algn="l" defTabSz="914354" rtl="0" eaLnBrk="1" latinLnBrk="0" hangingPunct="1">
              <a:spcBef>
                <a:spcPct val="20000"/>
              </a:spcBef>
              <a:buClr>
                <a:srgbClr val="27609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13" indent="-285737" algn="l" defTabSz="914354" rtl="0" eaLnBrk="1" latinLnBrk="0" hangingPunct="1">
              <a:spcBef>
                <a:spcPct val="20000"/>
              </a:spcBef>
              <a:buClr>
                <a:srgbClr val="27609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spcBef>
                <a:spcPct val="20000"/>
              </a:spcBef>
              <a:buClr>
                <a:srgbClr val="27609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spcBef>
                <a:spcPct val="20000"/>
              </a:spcBef>
              <a:buClr>
                <a:srgbClr val="27609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spcBef>
                <a:spcPct val="20000"/>
              </a:spcBef>
              <a:buClr>
                <a:srgbClr val="27609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342265" indent="-342265"/>
            <a:r>
              <a:rPr lang="en-US" dirty="0">
                <a:latin typeface="Arial"/>
                <a:cs typeface="Arial"/>
              </a:rPr>
              <a:t>Event(s) coordinator</a:t>
            </a:r>
            <a:endParaRPr lang="en-US" dirty="0"/>
          </a:p>
          <a:p>
            <a:pPr marL="342265" indent="-342265"/>
            <a:r>
              <a:rPr lang="en-US" dirty="0">
                <a:latin typeface="Arial"/>
                <a:cs typeface="Arial"/>
              </a:rPr>
              <a:t>Town square/plaza</a:t>
            </a:r>
          </a:p>
          <a:p>
            <a:pPr marL="342265" indent="-342265"/>
            <a:r>
              <a:rPr lang="en-US" dirty="0">
                <a:latin typeface="Arial"/>
                <a:cs typeface="Arial"/>
              </a:rPr>
              <a:t>Car rental/ride share </a:t>
            </a:r>
          </a:p>
        </p:txBody>
      </p:sp>
      <p:pic>
        <p:nvPicPr>
          <p:cNvPr id="6" name="Picture 5" descr="A group of people standing in a room with post-it notes on the wall&#10;&#10;AI-generated content may be incorrect.">
            <a:extLst>
              <a:ext uri="{FF2B5EF4-FFF2-40B4-BE49-F238E27FC236}">
                <a16:creationId xmlns:a16="http://schemas.microsoft.com/office/drawing/2014/main" id="{4C800249-F815-C18B-E471-F628D8C9D054}"/>
              </a:ext>
            </a:extLst>
          </p:cNvPr>
          <p:cNvPicPr>
            <a:picLocks noChangeAspect="1"/>
          </p:cNvPicPr>
          <p:nvPr/>
        </p:nvPicPr>
        <p:blipFill>
          <a:blip r:embed="rId3"/>
          <a:stretch>
            <a:fillRect/>
          </a:stretch>
        </p:blipFill>
        <p:spPr>
          <a:xfrm>
            <a:off x="4772025" y="2163530"/>
            <a:ext cx="3570739" cy="2985345"/>
          </a:xfrm>
          <a:prstGeom prst="rect">
            <a:avLst/>
          </a:prstGeom>
        </p:spPr>
      </p:pic>
    </p:spTree>
    <p:extLst>
      <p:ext uri="{BB962C8B-B14F-4D97-AF65-F5344CB8AC3E}">
        <p14:creationId xmlns:p14="http://schemas.microsoft.com/office/powerpoint/2010/main" val="3768811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0EA8B-E5C8-2A37-D754-F3D9FC69E6BA}"/>
              </a:ext>
            </a:extLst>
          </p:cNvPr>
          <p:cNvSpPr>
            <a:spLocks noGrp="1"/>
          </p:cNvSpPr>
          <p:nvPr>
            <p:ph type="title"/>
          </p:nvPr>
        </p:nvSpPr>
        <p:spPr/>
        <p:txBody>
          <a:bodyPr/>
          <a:lstStyle/>
          <a:p>
            <a:r>
              <a:rPr lang="en-US" dirty="0"/>
              <a:t>Pre-Work – Community Feedback</a:t>
            </a:r>
          </a:p>
        </p:txBody>
      </p:sp>
      <p:pic>
        <p:nvPicPr>
          <p:cNvPr id="5" name="Content Placeholder 4">
            <a:extLst>
              <a:ext uri="{FF2B5EF4-FFF2-40B4-BE49-F238E27FC236}">
                <a16:creationId xmlns:a16="http://schemas.microsoft.com/office/drawing/2014/main" id="{5DBEA237-B091-4577-CFAC-DA83DA86C15C}"/>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154734" y="2247901"/>
            <a:ext cx="4834533" cy="3223022"/>
          </a:xfrm>
        </p:spPr>
      </p:pic>
    </p:spTree>
    <p:extLst>
      <p:ext uri="{BB962C8B-B14F-4D97-AF65-F5344CB8AC3E}">
        <p14:creationId xmlns:p14="http://schemas.microsoft.com/office/powerpoint/2010/main" val="3683281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9B0BD-1C2C-AD31-28A9-C6101061E03D}"/>
              </a:ext>
            </a:extLst>
          </p:cNvPr>
          <p:cNvSpPr>
            <a:spLocks noGrp="1"/>
          </p:cNvSpPr>
          <p:nvPr>
            <p:ph type="title"/>
          </p:nvPr>
        </p:nvSpPr>
        <p:spPr>
          <a:xfrm>
            <a:off x="457201" y="629127"/>
            <a:ext cx="8448260" cy="818677"/>
          </a:xfrm>
        </p:spPr>
        <p:txBody>
          <a:bodyPr>
            <a:normAutofit fontScale="90000"/>
          </a:bodyPr>
          <a:lstStyle/>
          <a:p>
            <a:r>
              <a:rPr lang="en-US" dirty="0"/>
              <a:t>Project/Initiative Value Chain Group Activity</a:t>
            </a:r>
          </a:p>
        </p:txBody>
      </p:sp>
      <p:pic>
        <p:nvPicPr>
          <p:cNvPr id="5" name="Picture 4" descr="A hand writing on a transparent board&#10;&#10;AI-generated content may be incorrect.">
            <a:extLst>
              <a:ext uri="{FF2B5EF4-FFF2-40B4-BE49-F238E27FC236}">
                <a16:creationId xmlns:a16="http://schemas.microsoft.com/office/drawing/2014/main" id="{638D9108-908A-9DB0-E001-44ECC22293A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06644" y="2678935"/>
            <a:ext cx="4312587" cy="2875058"/>
          </a:xfrm>
          <a:prstGeom prst="rect">
            <a:avLst/>
          </a:prstGeom>
        </p:spPr>
      </p:pic>
      <p:sp>
        <p:nvSpPr>
          <p:cNvPr id="4" name="TextBox 3">
            <a:extLst>
              <a:ext uri="{FF2B5EF4-FFF2-40B4-BE49-F238E27FC236}">
                <a16:creationId xmlns:a16="http://schemas.microsoft.com/office/drawing/2014/main" id="{182FC272-F375-0BB0-7DDD-808DBFF7A1E0}"/>
              </a:ext>
            </a:extLst>
          </p:cNvPr>
          <p:cNvSpPr txBox="1"/>
          <p:nvPr/>
        </p:nvSpPr>
        <p:spPr>
          <a:xfrm>
            <a:off x="284923" y="1712843"/>
            <a:ext cx="8468137"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000000"/>
                </a:solidFill>
                <a:latin typeface="Arial"/>
                <a:cs typeface="Arial"/>
              </a:rPr>
              <a:t>Write your name next to the value chain </a:t>
            </a:r>
            <a:endParaRPr lang="en-US" dirty="0">
              <a:solidFill>
                <a:srgbClr val="000000"/>
              </a:solidFill>
              <a:latin typeface="Calibri"/>
              <a:ea typeface="Calibri"/>
              <a:cs typeface="Calibri"/>
            </a:endParaRPr>
          </a:p>
          <a:p>
            <a:pPr algn="ctr"/>
            <a:r>
              <a:rPr lang="en-US" sz="2800" dirty="0">
                <a:solidFill>
                  <a:srgbClr val="000000"/>
                </a:solidFill>
                <a:latin typeface="Arial"/>
                <a:cs typeface="Arial"/>
              </a:rPr>
              <a:t>you want to work on </a:t>
            </a:r>
            <a:endParaRPr lang="en-US">
              <a:ea typeface="Calibri"/>
              <a:cs typeface="Calibri"/>
            </a:endParaRPr>
          </a:p>
          <a:p>
            <a:pPr algn="ctr"/>
            <a:endParaRPr lang="en-US"/>
          </a:p>
        </p:txBody>
      </p:sp>
    </p:spTree>
    <p:extLst>
      <p:ext uri="{BB962C8B-B14F-4D97-AF65-F5344CB8AC3E}">
        <p14:creationId xmlns:p14="http://schemas.microsoft.com/office/powerpoint/2010/main" val="3931177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53961"/>
            <a:ext cx="8229600" cy="1093843"/>
          </a:xfrm>
        </p:spPr>
        <p:txBody>
          <a:bodyPr/>
          <a:lstStyle/>
          <a:p>
            <a:r>
              <a:rPr lang="en-US"/>
              <a:t>Break</a:t>
            </a:r>
          </a:p>
        </p:txBody>
      </p:sp>
      <p:pic>
        <p:nvPicPr>
          <p:cNvPr id="6" name="Picture 5" descr="Time For A Break Images – Browse 309,382 Stock Photos, Vectors, and Video |  Adobe Stock">
            <a:extLst>
              <a:ext uri="{FF2B5EF4-FFF2-40B4-BE49-F238E27FC236}">
                <a16:creationId xmlns:a16="http://schemas.microsoft.com/office/drawing/2014/main" id="{A27C851B-6D12-E044-5E62-9042DE409DE1}"/>
              </a:ext>
            </a:extLst>
          </p:cNvPr>
          <p:cNvPicPr>
            <a:picLocks noChangeAspect="1"/>
          </p:cNvPicPr>
          <p:nvPr/>
        </p:nvPicPr>
        <p:blipFill>
          <a:blip r:embed="rId2"/>
          <a:stretch>
            <a:fillRect/>
          </a:stretch>
        </p:blipFill>
        <p:spPr>
          <a:xfrm>
            <a:off x="2057400" y="2184825"/>
            <a:ext cx="5029200" cy="3429000"/>
          </a:xfrm>
          <a:prstGeom prst="rect">
            <a:avLst/>
          </a:prstGeom>
        </p:spPr>
      </p:pic>
    </p:spTree>
    <p:extLst>
      <p:ext uri="{BB962C8B-B14F-4D97-AF65-F5344CB8AC3E}">
        <p14:creationId xmlns:p14="http://schemas.microsoft.com/office/powerpoint/2010/main" val="3112661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DC579-81E1-1D3E-AEFD-A49FC45956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C22C4C-6E00-66A1-E5B2-A3F6F645C077}"/>
              </a:ext>
            </a:extLst>
          </p:cNvPr>
          <p:cNvSpPr>
            <a:spLocks noGrp="1"/>
          </p:cNvSpPr>
          <p:nvPr>
            <p:ph type="title"/>
          </p:nvPr>
        </p:nvSpPr>
        <p:spPr>
          <a:xfrm>
            <a:off x="457200" y="2590800"/>
            <a:ext cx="8229600" cy="853440"/>
          </a:xfrm>
        </p:spPr>
        <p:txBody>
          <a:bodyPr/>
          <a:lstStyle/>
          <a:p>
            <a:r>
              <a:rPr lang="en-US" dirty="0">
                <a:latin typeface="Arial Narrow"/>
                <a:cs typeface="Arial"/>
              </a:rPr>
              <a:t>Problem &amp; Solution </a:t>
            </a:r>
            <a:endParaRPr lang="en-US" dirty="0"/>
          </a:p>
        </p:txBody>
      </p:sp>
    </p:spTree>
    <p:extLst>
      <p:ext uri="{BB962C8B-B14F-4D97-AF65-F5344CB8AC3E}">
        <p14:creationId xmlns:p14="http://schemas.microsoft.com/office/powerpoint/2010/main" val="1341867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9CFEB-F075-01E7-E70B-219A73BCBF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E91E87-1D66-6DAD-0661-4A0D7F719A92}"/>
              </a:ext>
            </a:extLst>
          </p:cNvPr>
          <p:cNvSpPr>
            <a:spLocks noGrp="1"/>
          </p:cNvSpPr>
          <p:nvPr>
            <p:ph type="title"/>
          </p:nvPr>
        </p:nvSpPr>
        <p:spPr>
          <a:xfrm>
            <a:off x="457200" y="2590800"/>
            <a:ext cx="8229600" cy="853440"/>
          </a:xfrm>
        </p:spPr>
        <p:txBody>
          <a:bodyPr/>
          <a:lstStyle/>
          <a:p>
            <a:r>
              <a:rPr lang="en-US">
                <a:latin typeface="Arial Narrow"/>
                <a:cs typeface="Arial"/>
              </a:rPr>
              <a:t>Welcome &amp; Introductions</a:t>
            </a:r>
            <a:endParaRPr lang="en-US"/>
          </a:p>
        </p:txBody>
      </p:sp>
    </p:spTree>
    <p:extLst>
      <p:ext uri="{BB962C8B-B14F-4D97-AF65-F5344CB8AC3E}">
        <p14:creationId xmlns:p14="http://schemas.microsoft.com/office/powerpoint/2010/main" val="13291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83" r="4297"/>
          <a:stretch>
            <a:fillRect/>
          </a:stretch>
        </p:blipFill>
        <p:spPr bwMode="auto">
          <a:xfrm>
            <a:off x="1353400" y="420461"/>
            <a:ext cx="6434167" cy="5377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7307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Narrow"/>
                <a:cs typeface="Arial"/>
              </a:rPr>
              <a:t>The Problem</a:t>
            </a:r>
            <a:endParaRPr lang="es-419">
              <a:latin typeface="Arial Narrow"/>
              <a:cs typeface="Arial"/>
            </a:endParaRPr>
          </a:p>
        </p:txBody>
      </p:sp>
      <p:pic>
        <p:nvPicPr>
          <p:cNvPr id="4" name="Picture 3"/>
          <p:cNvPicPr>
            <a:picLocks noChangeAspect="1"/>
          </p:cNvPicPr>
          <p:nvPr/>
        </p:nvPicPr>
        <p:blipFill>
          <a:blip r:embed="rId3"/>
          <a:stretch>
            <a:fillRect/>
          </a:stretch>
        </p:blipFill>
        <p:spPr>
          <a:xfrm>
            <a:off x="633195" y="1809751"/>
            <a:ext cx="7877611" cy="3233056"/>
          </a:xfrm>
          <a:prstGeom prst="rect">
            <a:avLst/>
          </a:prstGeom>
        </p:spPr>
      </p:pic>
      <p:sp>
        <p:nvSpPr>
          <p:cNvPr id="5" name="Footer Placeholder 4"/>
          <p:cNvSpPr txBox="1">
            <a:spLocks/>
          </p:cNvSpPr>
          <p:nvPr/>
        </p:nvSpPr>
        <p:spPr>
          <a:xfrm>
            <a:off x="2743200" y="5715003"/>
            <a:ext cx="3657600"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a:ea typeface="+mn-ea"/>
                <a:cs typeface="+mn-cs"/>
              </a:rPr>
              <a:t>© 2019, Rural Community Assistance Corporation. All rights reserved.</a:t>
            </a:r>
          </a:p>
        </p:txBody>
      </p:sp>
    </p:spTree>
    <p:extLst>
      <p:ext uri="{BB962C8B-B14F-4D97-AF65-F5344CB8AC3E}">
        <p14:creationId xmlns:p14="http://schemas.microsoft.com/office/powerpoint/2010/main" val="1532910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 Narrow"/>
                <a:cs typeface="Arial"/>
              </a:rPr>
              <a:t>The Solution</a:t>
            </a:r>
            <a:endParaRPr lang="es-419">
              <a:latin typeface="Arial Narrow"/>
              <a:cs typeface="Arial"/>
            </a:endParaRPr>
          </a:p>
        </p:txBody>
      </p:sp>
      <p:pic>
        <p:nvPicPr>
          <p:cNvPr id="7" name="Picture 6"/>
          <p:cNvPicPr>
            <a:picLocks noChangeAspect="1"/>
          </p:cNvPicPr>
          <p:nvPr/>
        </p:nvPicPr>
        <p:blipFill>
          <a:blip r:embed="rId3"/>
          <a:stretch>
            <a:fillRect/>
          </a:stretch>
        </p:blipFill>
        <p:spPr>
          <a:xfrm>
            <a:off x="535998" y="2085851"/>
            <a:ext cx="8072004" cy="3222666"/>
          </a:xfrm>
          <a:prstGeom prst="rect">
            <a:avLst/>
          </a:prstGeom>
        </p:spPr>
      </p:pic>
      <p:sp>
        <p:nvSpPr>
          <p:cNvPr id="4" name="Footer Placeholder 4"/>
          <p:cNvSpPr txBox="1">
            <a:spLocks/>
          </p:cNvSpPr>
          <p:nvPr/>
        </p:nvSpPr>
        <p:spPr>
          <a:xfrm>
            <a:off x="2743200" y="5715003"/>
            <a:ext cx="3657600"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a:ea typeface="+mn-ea"/>
                <a:cs typeface="+mn-cs"/>
              </a:rPr>
              <a:t>© 2019, Rural Community Assistance Corporation. All rights reserved.</a:t>
            </a:r>
          </a:p>
        </p:txBody>
      </p:sp>
    </p:spTree>
    <p:extLst>
      <p:ext uri="{BB962C8B-B14F-4D97-AF65-F5344CB8AC3E}">
        <p14:creationId xmlns:p14="http://schemas.microsoft.com/office/powerpoint/2010/main" val="2381132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CAC1F-0B1C-F961-15FC-C354EE7403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6352F1-A3CE-779C-CD77-6E57415E5C19}"/>
              </a:ext>
            </a:extLst>
          </p:cNvPr>
          <p:cNvSpPr>
            <a:spLocks noGrp="1"/>
          </p:cNvSpPr>
          <p:nvPr>
            <p:ph type="title"/>
          </p:nvPr>
        </p:nvSpPr>
        <p:spPr>
          <a:xfrm>
            <a:off x="457200" y="2590800"/>
            <a:ext cx="8229600" cy="853440"/>
          </a:xfrm>
        </p:spPr>
        <p:txBody>
          <a:bodyPr/>
          <a:lstStyle/>
          <a:p>
            <a:r>
              <a:rPr lang="en-US" dirty="0">
                <a:latin typeface="Arial Narrow"/>
                <a:cs typeface="Arial"/>
              </a:rPr>
              <a:t>Problem &amp; Solution Activity Report-Out</a:t>
            </a:r>
            <a:endParaRPr lang="en-US" dirty="0"/>
          </a:p>
        </p:txBody>
      </p:sp>
    </p:spTree>
    <p:extLst>
      <p:ext uri="{BB962C8B-B14F-4D97-AF65-F5344CB8AC3E}">
        <p14:creationId xmlns:p14="http://schemas.microsoft.com/office/powerpoint/2010/main" val="3860575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Value Chains </a:t>
            </a:r>
          </a:p>
        </p:txBody>
      </p:sp>
      <p:sp>
        <p:nvSpPr>
          <p:cNvPr id="3" name="Content Placeholder 2"/>
          <p:cNvSpPr>
            <a:spLocks noGrp="1"/>
          </p:cNvSpPr>
          <p:nvPr>
            <p:ph idx="1"/>
          </p:nvPr>
        </p:nvSpPr>
        <p:spPr>
          <a:xfrm>
            <a:off x="624902" y="1914401"/>
            <a:ext cx="7609644" cy="1012373"/>
          </a:xfrm>
        </p:spPr>
        <p:txBody>
          <a:bodyPr vert="horz" lIns="91440" tIns="45720" rIns="91440" bIns="45720" rtlCol="0" anchor="t">
            <a:noAutofit/>
          </a:bodyPr>
          <a:lstStyle/>
          <a:p>
            <a:pPr marL="0" indent="0">
              <a:buNone/>
            </a:pPr>
            <a:r>
              <a:rPr lang="en-US" sz="2400" b="1">
                <a:latin typeface="Arial"/>
                <a:cs typeface="Arial"/>
              </a:rPr>
              <a:t>Businesses, organizations and institutions linked together to help take a product or service to the consumer/market</a:t>
            </a:r>
          </a:p>
          <a:p>
            <a:pPr marL="0" indent="0">
              <a:buNone/>
            </a:pPr>
            <a:endParaRPr lang="en-US" sz="2800"/>
          </a:p>
        </p:txBody>
      </p:sp>
      <p:pic>
        <p:nvPicPr>
          <p:cNvPr id="5" name="Picture 2" descr="Image result for link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272" y="3429602"/>
            <a:ext cx="4598997" cy="19758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8854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74720" y="833685"/>
            <a:ext cx="7934497" cy="4562910"/>
          </a:xfrm>
          <a:prstGeom prst="rect">
            <a:avLst/>
          </a:prstGeom>
        </p:spPr>
      </p:pic>
      <p:sp>
        <p:nvSpPr>
          <p:cNvPr id="3" name="TextBox 2"/>
          <p:cNvSpPr txBox="1"/>
          <p:nvPr/>
        </p:nvSpPr>
        <p:spPr>
          <a:xfrm>
            <a:off x="1231178" y="5536475"/>
            <a:ext cx="2777489"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00"/>
                </a:solidFill>
                <a:effectLst/>
                <a:uLnTx/>
                <a:uFillTx/>
                <a:latin typeface="Calibri"/>
                <a:ea typeface="+mn-ea"/>
                <a:cs typeface="+mn-cs"/>
              </a:rPr>
              <a:t>Andrew Fearne, University of Kent</a:t>
            </a:r>
          </a:p>
        </p:txBody>
      </p:sp>
    </p:spTree>
    <p:extLst>
      <p:ext uri="{BB962C8B-B14F-4D97-AF65-F5344CB8AC3E}">
        <p14:creationId xmlns:p14="http://schemas.microsoft.com/office/powerpoint/2010/main" val="822473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a:br>
            <a:r>
              <a:rPr lang="en-US"/>
              <a:t>Value Chain Stakeholders </a:t>
            </a:r>
            <a:br>
              <a:rPr lang="en-US"/>
            </a:br>
            <a:endParaRPr lang="en-US"/>
          </a:p>
        </p:txBody>
      </p:sp>
      <p:graphicFrame>
        <p:nvGraphicFramePr>
          <p:cNvPr id="3" name="Diagram 2">
            <a:extLst>
              <a:ext uri="{FF2B5EF4-FFF2-40B4-BE49-F238E27FC236}">
                <a16:creationId xmlns:a16="http://schemas.microsoft.com/office/drawing/2014/main" id="{32258C9E-A1AC-4BBA-AB54-2F79E81334CD}"/>
              </a:ext>
            </a:extLst>
          </p:cNvPr>
          <p:cNvGraphicFramePr/>
          <p:nvPr>
            <p:extLst>
              <p:ext uri="{D42A27DB-BD31-4B8C-83A1-F6EECF244321}">
                <p14:modId xmlns:p14="http://schemas.microsoft.com/office/powerpoint/2010/main" val="772057146"/>
              </p:ext>
            </p:extLst>
          </p:nvPr>
        </p:nvGraphicFramePr>
        <p:xfrm>
          <a:off x="1189017" y="1715493"/>
          <a:ext cx="6765966" cy="40692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362195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FE15-01AE-4D5C-9BD0-3EEFA9A0B51F}"/>
              </a:ext>
            </a:extLst>
          </p:cNvPr>
          <p:cNvSpPr>
            <a:spLocks noGrp="1"/>
          </p:cNvSpPr>
          <p:nvPr>
            <p:ph type="title"/>
          </p:nvPr>
        </p:nvSpPr>
        <p:spPr/>
        <p:txBody>
          <a:bodyPr/>
          <a:lstStyle/>
          <a:p>
            <a:r>
              <a:rPr lang="en-US"/>
              <a:t>Value Chain Stakeholders</a:t>
            </a:r>
          </a:p>
        </p:txBody>
      </p:sp>
      <p:sp>
        <p:nvSpPr>
          <p:cNvPr id="4" name="Content Placeholder 3">
            <a:extLst>
              <a:ext uri="{FF2B5EF4-FFF2-40B4-BE49-F238E27FC236}">
                <a16:creationId xmlns:a16="http://schemas.microsoft.com/office/drawing/2014/main" id="{85F7E5D4-9FF1-4086-A93B-7C2306D8DC4F}"/>
              </a:ext>
            </a:extLst>
          </p:cNvPr>
          <p:cNvSpPr>
            <a:spLocks noGrp="1"/>
          </p:cNvSpPr>
          <p:nvPr>
            <p:ph idx="1"/>
          </p:nvPr>
        </p:nvSpPr>
        <p:spPr>
          <a:xfrm>
            <a:off x="457200" y="1715198"/>
            <a:ext cx="8229600" cy="4297363"/>
          </a:xfrm>
        </p:spPr>
        <p:txBody>
          <a:bodyPr vert="horz" lIns="91440" tIns="45720" rIns="91440" bIns="45720" rtlCol="0" anchor="t">
            <a:normAutofit/>
          </a:bodyPr>
          <a:lstStyle/>
          <a:p>
            <a:pPr marL="456565" indent="-456565" algn="l" rtl="0" fontAlgn="base">
              <a:buFont typeface="Arial" panose="020B0604020202020204" pitchFamily="34" charset="0"/>
              <a:buChar char="•"/>
            </a:pPr>
            <a:r>
              <a:rPr lang="en-US" sz="2800" b="1" i="0" u="none" strike="noStrike" dirty="0">
                <a:solidFill>
                  <a:schemeClr val="tx2">
                    <a:lumMod val="60000"/>
                    <a:lumOff val="40000"/>
                  </a:schemeClr>
                </a:solidFill>
                <a:effectLst/>
                <a:latin typeface="Arial"/>
                <a:cs typeface="Arial"/>
              </a:rPr>
              <a:t>Demand Partners:</a:t>
            </a:r>
            <a:r>
              <a:rPr lang="en-US" sz="2800" b="1" i="0" dirty="0">
                <a:solidFill>
                  <a:schemeClr val="tx2">
                    <a:lumMod val="60000"/>
                    <a:lumOff val="40000"/>
                  </a:schemeClr>
                </a:solidFill>
                <a:effectLst/>
                <a:latin typeface="Arial"/>
                <a:cs typeface="Arial"/>
              </a:rPr>
              <a:t>​</a:t>
            </a:r>
          </a:p>
          <a:p>
            <a:pPr marL="913765" lvl="1" indent="-456565" fontAlgn="base">
              <a:buClr>
                <a:srgbClr val="FFC000"/>
              </a:buClr>
              <a:buFont typeface="Wingdings" panose="05000000000000000000" pitchFamily="2" charset="2"/>
              <a:buChar char="§"/>
            </a:pPr>
            <a:r>
              <a:rPr lang="en-US" sz="2400" b="0" i="0" u="none" strike="noStrike" dirty="0">
                <a:solidFill>
                  <a:srgbClr val="000000"/>
                </a:solidFill>
                <a:effectLst/>
                <a:latin typeface="Arial"/>
                <a:cs typeface="Arial"/>
              </a:rPr>
              <a:t>Buyers/</a:t>
            </a:r>
            <a:r>
              <a:rPr lang="en-US" sz="2400" dirty="0">
                <a:solidFill>
                  <a:srgbClr val="000000"/>
                </a:solidFill>
                <a:latin typeface="Arial"/>
                <a:cs typeface="Arial"/>
              </a:rPr>
              <a:t>consumers</a:t>
            </a:r>
            <a:r>
              <a:rPr lang="en-US" sz="2400" b="0" i="0" u="none" strike="noStrike" dirty="0">
                <a:solidFill>
                  <a:srgbClr val="000000"/>
                </a:solidFill>
                <a:effectLst/>
                <a:latin typeface="Arial"/>
                <a:cs typeface="Arial"/>
              </a:rPr>
              <a:t> of goods and services </a:t>
            </a:r>
            <a:r>
              <a:rPr lang="en-US" sz="2400" b="0" i="0" dirty="0">
                <a:solidFill>
                  <a:srgbClr val="000000"/>
                </a:solidFill>
                <a:effectLst/>
                <a:latin typeface="Arial"/>
                <a:cs typeface="Arial"/>
              </a:rPr>
              <a:t>​</a:t>
            </a:r>
          </a:p>
          <a:p>
            <a:pPr marL="456565" indent="-456565" algn="l" rtl="0" fontAlgn="base">
              <a:buFont typeface="Arial" panose="020B0604020202020204" pitchFamily="34" charset="0"/>
              <a:buChar char="•"/>
            </a:pPr>
            <a:r>
              <a:rPr lang="en-US" sz="2800" b="1" i="0" u="none" strike="noStrike" dirty="0">
                <a:solidFill>
                  <a:schemeClr val="accent3">
                    <a:lumMod val="75000"/>
                  </a:schemeClr>
                </a:solidFill>
                <a:effectLst/>
                <a:latin typeface="Arial"/>
                <a:cs typeface="Arial"/>
              </a:rPr>
              <a:t>Transactional Partners:</a:t>
            </a:r>
            <a:r>
              <a:rPr lang="en-US" sz="2800" b="1" i="0" dirty="0">
                <a:solidFill>
                  <a:schemeClr val="accent3">
                    <a:lumMod val="75000"/>
                  </a:schemeClr>
                </a:solidFill>
                <a:effectLst/>
                <a:latin typeface="Arial"/>
                <a:cs typeface="Arial"/>
              </a:rPr>
              <a:t>​</a:t>
            </a:r>
          </a:p>
          <a:p>
            <a:pPr marL="913765" lvl="1" indent="-456565" fontAlgn="base">
              <a:buClr>
                <a:srgbClr val="FFC000"/>
              </a:buClr>
              <a:buFont typeface="Wingdings" panose="05000000000000000000" pitchFamily="2" charset="2"/>
              <a:buChar char="§"/>
            </a:pPr>
            <a:r>
              <a:rPr lang="en-US" sz="2400" b="0" i="0" u="none" strike="noStrike" dirty="0">
                <a:solidFill>
                  <a:srgbClr val="000000"/>
                </a:solidFill>
                <a:effectLst/>
                <a:latin typeface="Arial"/>
                <a:cs typeface="Arial"/>
              </a:rPr>
              <a:t>People, businesses, orgs with direct role in sourcing, producing, distributing</a:t>
            </a:r>
            <a:r>
              <a:rPr lang="en-US" sz="2400" b="0" i="0" dirty="0">
                <a:solidFill>
                  <a:srgbClr val="000000"/>
                </a:solidFill>
                <a:effectLst/>
                <a:latin typeface="Arial"/>
                <a:cs typeface="Arial"/>
              </a:rPr>
              <a:t>​</a:t>
            </a:r>
          </a:p>
          <a:p>
            <a:pPr marL="456565" indent="-456565" algn="l" rtl="0" fontAlgn="base">
              <a:buFont typeface="Arial" panose="020B0604020202020204" pitchFamily="34" charset="0"/>
              <a:buChar char="•"/>
            </a:pPr>
            <a:r>
              <a:rPr lang="en-US" sz="2800" b="1" i="0" u="none" strike="noStrike" dirty="0">
                <a:solidFill>
                  <a:schemeClr val="accent1">
                    <a:lumMod val="75000"/>
                  </a:schemeClr>
                </a:solidFill>
                <a:effectLst/>
                <a:latin typeface="Arial"/>
                <a:cs typeface="Arial"/>
              </a:rPr>
              <a:t>Support Partners:</a:t>
            </a:r>
            <a:r>
              <a:rPr lang="en-US" sz="2800" b="1" i="0" dirty="0">
                <a:solidFill>
                  <a:schemeClr val="accent1">
                    <a:lumMod val="75000"/>
                  </a:schemeClr>
                </a:solidFill>
                <a:effectLst/>
                <a:latin typeface="Arial"/>
                <a:cs typeface="Arial"/>
              </a:rPr>
              <a:t>​</a:t>
            </a:r>
          </a:p>
          <a:p>
            <a:pPr marL="913765" lvl="1" indent="-456565" fontAlgn="base">
              <a:buClr>
                <a:srgbClr val="FFC000"/>
              </a:buClr>
              <a:buFont typeface="Wingdings" panose="05000000000000000000" pitchFamily="2" charset="2"/>
              <a:buChar char="§"/>
            </a:pPr>
            <a:r>
              <a:rPr lang="en-US" sz="2400" b="0" i="0" u="none" strike="noStrike" dirty="0">
                <a:solidFill>
                  <a:srgbClr val="000000"/>
                </a:solidFill>
                <a:effectLst/>
                <a:latin typeface="Arial"/>
                <a:cs typeface="Arial"/>
              </a:rPr>
              <a:t>People, businesses, orgs that provide infrastructure that helps the transactional partners obtain resources needed to produce the product/service</a:t>
            </a:r>
            <a:endParaRPr lang="en-US" sz="2400" b="0" i="0" dirty="0">
              <a:solidFill>
                <a:srgbClr val="000000"/>
              </a:solidFill>
              <a:effectLst/>
              <a:latin typeface="Arial"/>
              <a:cs typeface="Arial"/>
            </a:endParaRPr>
          </a:p>
          <a:p>
            <a:pPr marL="456565" indent="-456565"/>
            <a:endParaRPr lang="en-US"/>
          </a:p>
        </p:txBody>
      </p:sp>
    </p:spTree>
    <p:extLst>
      <p:ext uri="{BB962C8B-B14F-4D97-AF65-F5344CB8AC3E}">
        <p14:creationId xmlns:p14="http://schemas.microsoft.com/office/powerpoint/2010/main" val="957808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8F4F6-B9EA-5AFE-01BF-763F9621E5D1}"/>
              </a:ext>
            </a:extLst>
          </p:cNvPr>
          <p:cNvSpPr>
            <a:spLocks noGrp="1"/>
          </p:cNvSpPr>
          <p:nvPr>
            <p:ph type="title"/>
          </p:nvPr>
        </p:nvSpPr>
        <p:spPr/>
        <p:txBody>
          <a:bodyPr/>
          <a:lstStyle/>
          <a:p>
            <a:r>
              <a:rPr lang="en-US" dirty="0"/>
              <a:t>Value Chain</a:t>
            </a:r>
          </a:p>
        </p:txBody>
      </p:sp>
      <p:sp>
        <p:nvSpPr>
          <p:cNvPr id="3" name="Content Placeholder 2">
            <a:extLst>
              <a:ext uri="{FF2B5EF4-FFF2-40B4-BE49-F238E27FC236}">
                <a16:creationId xmlns:a16="http://schemas.microsoft.com/office/drawing/2014/main" id="{EBAC6F97-C780-6836-5D5E-8637A638FEB6}"/>
              </a:ext>
            </a:extLst>
          </p:cNvPr>
          <p:cNvSpPr>
            <a:spLocks noGrp="1"/>
          </p:cNvSpPr>
          <p:nvPr>
            <p:ph idx="1"/>
          </p:nvPr>
        </p:nvSpPr>
        <p:spPr>
          <a:xfrm>
            <a:off x="457200" y="1853743"/>
            <a:ext cx="8945217" cy="4297363"/>
          </a:xfrm>
        </p:spPr>
        <p:txBody>
          <a:bodyPr vert="horz" lIns="91440" tIns="45720" rIns="91440" bIns="45720" rtlCol="0" anchor="t">
            <a:normAutofit/>
          </a:bodyPr>
          <a:lstStyle/>
          <a:p>
            <a:pPr marL="456565" indent="-456565"/>
            <a:r>
              <a:rPr lang="en-US" dirty="0">
                <a:solidFill>
                  <a:srgbClr val="202124"/>
                </a:solidFill>
                <a:latin typeface="Arial"/>
                <a:cs typeface="Arial"/>
              </a:rPr>
              <a:t>Starts with DEMAND</a:t>
            </a:r>
          </a:p>
          <a:p>
            <a:pPr marL="456565" indent="-456565"/>
            <a:r>
              <a:rPr lang="en-US" dirty="0">
                <a:solidFill>
                  <a:srgbClr val="000000"/>
                </a:solidFill>
                <a:latin typeface="Arial"/>
                <a:cs typeface="Arial"/>
              </a:rPr>
              <a:t>​</a:t>
            </a:r>
            <a:r>
              <a:rPr lang="en-US" dirty="0">
                <a:solidFill>
                  <a:srgbClr val="202124"/>
                </a:solidFill>
                <a:latin typeface="Arial"/>
                <a:cs typeface="Arial"/>
              </a:rPr>
              <a:t>Measured by wealth created or maintained</a:t>
            </a:r>
          </a:p>
          <a:p>
            <a:pPr marL="456565" indent="-456565"/>
            <a:r>
              <a:rPr lang="en-US" dirty="0">
                <a:solidFill>
                  <a:srgbClr val="202124"/>
                </a:solidFill>
                <a:latin typeface="Arial"/>
                <a:cs typeface="Arial"/>
              </a:rPr>
              <a:t>Self-shared-common interests</a:t>
            </a:r>
          </a:p>
          <a:p>
            <a:pPr marL="456565" indent="-456565"/>
            <a:r>
              <a:rPr lang="en-US" dirty="0">
                <a:solidFill>
                  <a:srgbClr val="202124"/>
                </a:solidFill>
                <a:latin typeface="Arial"/>
                <a:cs typeface="Arial"/>
              </a:rPr>
              <a:t>Strong communication</a:t>
            </a:r>
          </a:p>
          <a:p>
            <a:pPr marL="456565" indent="-456565"/>
            <a:r>
              <a:rPr lang="en-US" dirty="0">
                <a:solidFill>
                  <a:srgbClr val="202124"/>
                </a:solidFill>
                <a:latin typeface="Arial"/>
                <a:cs typeface="Arial"/>
              </a:rPr>
              <a:t>High trust</a:t>
            </a:r>
          </a:p>
          <a:p>
            <a:pPr marL="456565" indent="-456565"/>
            <a:endParaRPr lang="en-US" dirty="0">
              <a:solidFill>
                <a:srgbClr val="202124"/>
              </a:solidFill>
            </a:endParaRPr>
          </a:p>
          <a:p>
            <a:pPr marL="456565" indent="-456565"/>
            <a:endParaRPr lang="en-US" dirty="0">
              <a:solidFill>
                <a:srgbClr val="000000"/>
              </a:solidFill>
            </a:endParaRPr>
          </a:p>
        </p:txBody>
      </p:sp>
    </p:spTree>
    <p:extLst>
      <p:ext uri="{BB962C8B-B14F-4D97-AF65-F5344CB8AC3E}">
        <p14:creationId xmlns:p14="http://schemas.microsoft.com/office/powerpoint/2010/main" val="2160973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688CC-357A-4E29-AD53-CF13A7A84ED2}"/>
              </a:ext>
            </a:extLst>
          </p:cNvPr>
          <p:cNvSpPr>
            <a:spLocks noGrp="1"/>
          </p:cNvSpPr>
          <p:nvPr>
            <p:ph type="title"/>
          </p:nvPr>
        </p:nvSpPr>
        <p:spPr/>
        <p:txBody>
          <a:bodyPr/>
          <a:lstStyle/>
          <a:p>
            <a:r>
              <a:rPr lang="en-US" dirty="0">
                <a:latin typeface="Arial Narrow"/>
                <a:cs typeface="Arial"/>
              </a:rPr>
              <a:t>Interest</a:t>
            </a:r>
            <a:endParaRPr lang="en-US" dirty="0"/>
          </a:p>
        </p:txBody>
      </p:sp>
      <p:sp>
        <p:nvSpPr>
          <p:cNvPr id="3" name="Content Placeholder 2">
            <a:extLst>
              <a:ext uri="{FF2B5EF4-FFF2-40B4-BE49-F238E27FC236}">
                <a16:creationId xmlns:a16="http://schemas.microsoft.com/office/drawing/2014/main" id="{D14D08C9-5DD1-4E10-B811-C3C7C006F5C6}"/>
              </a:ext>
            </a:extLst>
          </p:cNvPr>
          <p:cNvSpPr>
            <a:spLocks noGrp="1"/>
          </p:cNvSpPr>
          <p:nvPr>
            <p:ph idx="1"/>
          </p:nvPr>
        </p:nvSpPr>
        <p:spPr>
          <a:xfrm>
            <a:off x="379345" y="1571212"/>
            <a:ext cx="8537711" cy="3714749"/>
          </a:xfrm>
        </p:spPr>
        <p:txBody>
          <a:bodyPr vert="horz" lIns="68580" tIns="34290" rIns="68580" bIns="34290" rtlCol="0" anchor="t">
            <a:noAutofit/>
          </a:bodyPr>
          <a:lstStyle/>
          <a:p>
            <a:pPr marL="456565" indent="-456565"/>
            <a:r>
              <a:rPr lang="en-US" sz="2800" b="1" dirty="0">
                <a:latin typeface="Arial"/>
                <a:cs typeface="Arial"/>
              </a:rPr>
              <a:t>Self-Interest</a:t>
            </a:r>
            <a:endParaRPr lang="en-US" sz="2800" b="1">
              <a:latin typeface="Arial"/>
              <a:ea typeface="Calibri"/>
              <a:cs typeface="Arial"/>
            </a:endParaRPr>
          </a:p>
          <a:p>
            <a:pPr marL="913765" lvl="1" indent="-456565"/>
            <a:r>
              <a:rPr lang="en-US" dirty="0">
                <a:latin typeface="Arial"/>
                <a:cs typeface="Arial"/>
              </a:rPr>
              <a:t>What's in it for me?</a:t>
            </a:r>
            <a:endParaRPr lang="en-US">
              <a:latin typeface="Arial"/>
              <a:ea typeface="Calibri"/>
              <a:cs typeface="Arial"/>
            </a:endParaRPr>
          </a:p>
          <a:p>
            <a:pPr marL="913765" lvl="1" indent="-456565"/>
            <a:r>
              <a:rPr lang="en-US" dirty="0">
                <a:latin typeface="Arial"/>
                <a:cs typeface="Arial"/>
              </a:rPr>
              <a:t>The strongest motivator</a:t>
            </a:r>
            <a:endParaRPr lang="en-US">
              <a:latin typeface="Arial"/>
              <a:ea typeface="Calibri"/>
              <a:cs typeface="Arial"/>
            </a:endParaRPr>
          </a:p>
          <a:p>
            <a:pPr marL="456565" indent="-456565"/>
            <a:r>
              <a:rPr lang="en-US" sz="2800" b="1" dirty="0">
                <a:latin typeface="Arial"/>
                <a:cs typeface="Arial"/>
              </a:rPr>
              <a:t>Shared Interest</a:t>
            </a:r>
            <a:endParaRPr lang="en-US" sz="2800" b="1">
              <a:latin typeface="Arial"/>
              <a:ea typeface="Calibri"/>
              <a:cs typeface="Arial"/>
            </a:endParaRPr>
          </a:p>
          <a:p>
            <a:pPr marL="913765" lvl="1" indent="-456565"/>
            <a:r>
              <a:rPr lang="en-US" dirty="0">
                <a:latin typeface="Arial"/>
                <a:cs typeface="Arial"/>
              </a:rPr>
              <a:t>What's in it for us?</a:t>
            </a:r>
            <a:endParaRPr lang="en-US">
              <a:latin typeface="Arial"/>
              <a:ea typeface="Calibri"/>
              <a:cs typeface="Arial"/>
            </a:endParaRPr>
          </a:p>
          <a:p>
            <a:pPr marL="913765" lvl="1" indent="-456565"/>
            <a:r>
              <a:rPr lang="en-US" dirty="0">
                <a:latin typeface="Arial"/>
                <a:cs typeface="Arial"/>
              </a:rPr>
              <a:t>When two or more partners recognize a win-win</a:t>
            </a:r>
            <a:endParaRPr lang="en-US">
              <a:latin typeface="Arial"/>
              <a:ea typeface="Calibri"/>
              <a:cs typeface="Arial"/>
            </a:endParaRPr>
          </a:p>
          <a:p>
            <a:pPr marL="456565" indent="-456565"/>
            <a:r>
              <a:rPr lang="en-US" sz="2800" b="1" dirty="0">
                <a:latin typeface="Arial"/>
                <a:cs typeface="Arial"/>
              </a:rPr>
              <a:t>Common Interest</a:t>
            </a:r>
            <a:endParaRPr lang="en-US" sz="2800" b="1">
              <a:latin typeface="Arial"/>
              <a:ea typeface="Calibri"/>
              <a:cs typeface="Arial"/>
            </a:endParaRPr>
          </a:p>
          <a:p>
            <a:pPr marL="913765" lvl="1" indent="-456565"/>
            <a:r>
              <a:rPr lang="en-US" dirty="0">
                <a:latin typeface="Arial"/>
                <a:cs typeface="Arial"/>
              </a:rPr>
              <a:t>What's in it for everyone?</a:t>
            </a:r>
            <a:endParaRPr lang="en-US">
              <a:latin typeface="Arial"/>
              <a:ea typeface="Calibri"/>
              <a:cs typeface="Arial"/>
            </a:endParaRPr>
          </a:p>
          <a:p>
            <a:pPr marL="913765" lvl="1" indent="-456565"/>
            <a:r>
              <a:rPr lang="en-US" dirty="0">
                <a:latin typeface="Arial"/>
                <a:cs typeface="Arial"/>
              </a:rPr>
              <a:t>Includes benefits outside the value chain</a:t>
            </a:r>
            <a:endParaRPr lang="en-US">
              <a:latin typeface="Arial"/>
              <a:ea typeface="Calibri"/>
              <a:cs typeface="Arial"/>
            </a:endParaRPr>
          </a:p>
        </p:txBody>
      </p:sp>
    </p:spTree>
    <p:extLst>
      <p:ext uri="{BB962C8B-B14F-4D97-AF65-F5344CB8AC3E}">
        <p14:creationId xmlns:p14="http://schemas.microsoft.com/office/powerpoint/2010/main" val="2786378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6"/>
          <p:cNvSpPr txBox="1">
            <a:spLocks noGrp="1"/>
          </p:cNvSpPr>
          <p:nvPr>
            <p:ph type="title"/>
          </p:nvPr>
        </p:nvSpPr>
        <p:spPr>
          <a:xfrm>
            <a:off x="457200" y="363795"/>
            <a:ext cx="8229600" cy="1084012"/>
          </a:xfrm>
          <a:prstGeom prst="rect">
            <a:avLst/>
          </a:prstGeom>
          <a:noFill/>
          <a:ln>
            <a:noFill/>
          </a:ln>
        </p:spPr>
        <p:txBody>
          <a:bodyPr spcFirstLastPara="1" vert="horz" wrap="square" lIns="91425" tIns="45700" rIns="91425" bIns="45700" rtlCol="0" anchor="ctr" anchorCtr="0">
            <a:normAutofit/>
          </a:bodyPr>
          <a:lstStyle/>
          <a:p>
            <a:pPr>
              <a:spcBef>
                <a:spcPts val="0"/>
              </a:spcBef>
              <a:buClr>
                <a:srgbClr val="276092"/>
              </a:buClr>
              <a:buSzPts val="3600"/>
            </a:pPr>
            <a:r>
              <a:rPr lang="en-US">
                <a:latin typeface="Arial Narrow"/>
                <a:cs typeface="Arial"/>
              </a:rPr>
              <a:t>Your RCAC / ERC Facilitators </a:t>
            </a:r>
            <a:endParaRPr>
              <a:latin typeface="Arial Narrow"/>
              <a:cs typeface="Arial"/>
            </a:endParaRPr>
          </a:p>
        </p:txBody>
      </p:sp>
      <p:sp>
        <p:nvSpPr>
          <p:cNvPr id="231" name="Google Shape;231;p26"/>
          <p:cNvSpPr txBox="1"/>
          <p:nvPr/>
        </p:nvSpPr>
        <p:spPr>
          <a:xfrm>
            <a:off x="2133600" y="6477004"/>
            <a:ext cx="4876800" cy="365125"/>
          </a:xfrm>
          <a:prstGeom prst="rect">
            <a:avLst/>
          </a:prstGeom>
          <a:noFill/>
          <a:ln>
            <a:noFill/>
          </a:ln>
        </p:spPr>
        <p:txBody>
          <a:bodyPr spcFirstLastPara="1" wrap="square" lIns="91425" tIns="45700" rIns="91425" bIns="45700" anchor="ctr" anchorCtr="0">
            <a:noAutofit/>
          </a:bodyPr>
          <a:lstStyle/>
          <a:p>
            <a:pPr algn="ctr">
              <a:defRPr/>
            </a:pPr>
            <a:r>
              <a:rPr lang="en-US" sz="1200">
                <a:solidFill>
                  <a:srgbClr val="FFFFFF"/>
                </a:solidFill>
                <a:latin typeface="Calibri"/>
                <a:ea typeface="Calibri"/>
                <a:cs typeface="Calibri"/>
                <a:sym typeface="Calibri"/>
              </a:rPr>
              <a:t>© 2019, Rural Community Assistance Corporation. All rights reserved.</a:t>
            </a:r>
            <a:endParaRPr>
              <a:solidFill>
                <a:srgbClr val="000000"/>
              </a:solidFill>
              <a:latin typeface="Calibri"/>
            </a:endParaRPr>
          </a:p>
        </p:txBody>
      </p:sp>
      <p:sp>
        <p:nvSpPr>
          <p:cNvPr id="236" name="Google Shape;236;p26"/>
          <p:cNvSpPr/>
          <p:nvPr/>
        </p:nvSpPr>
        <p:spPr>
          <a:xfrm>
            <a:off x="636990" y="4880146"/>
            <a:ext cx="1634700" cy="369300"/>
          </a:xfrm>
          <a:prstGeom prst="rect">
            <a:avLst/>
          </a:prstGeom>
          <a:noFill/>
          <a:ln>
            <a:noFill/>
          </a:ln>
        </p:spPr>
        <p:txBody>
          <a:bodyPr spcFirstLastPara="1" wrap="square" lIns="91425" tIns="45700" rIns="91425" bIns="45700" anchor="t" anchorCtr="0">
            <a:noAutofit/>
          </a:bodyPr>
          <a:lstStyle/>
          <a:p>
            <a:pPr>
              <a:defRPr/>
            </a:pPr>
            <a:endParaRPr b="1">
              <a:solidFill>
                <a:srgbClr val="000000"/>
              </a:solidFill>
              <a:latin typeface="Calibri"/>
            </a:endParaRPr>
          </a:p>
        </p:txBody>
      </p:sp>
      <p:pic>
        <p:nvPicPr>
          <p:cNvPr id="1028" name="Picture 4">
            <a:extLst>
              <a:ext uri="{FF2B5EF4-FFF2-40B4-BE49-F238E27FC236}">
                <a16:creationId xmlns:a16="http://schemas.microsoft.com/office/drawing/2014/main" id="{33AE8404-F127-4584-BC62-01FC45ABB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804" t="5600" r="8333" b="6000"/>
          <a:stretch>
            <a:fillRect/>
          </a:stretch>
        </p:blipFill>
        <p:spPr bwMode="auto">
          <a:xfrm>
            <a:off x="3668593" y="1938095"/>
            <a:ext cx="1796372" cy="247903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6131DC0-DB90-D06A-C455-7D5332A4B20C}"/>
              </a:ext>
            </a:extLst>
          </p:cNvPr>
          <p:cNvSpPr txBox="1"/>
          <p:nvPr/>
        </p:nvSpPr>
        <p:spPr>
          <a:xfrm>
            <a:off x="3537674" y="4659326"/>
            <a:ext cx="2064396" cy="1107996"/>
          </a:xfrm>
          <a:prstGeom prst="rect">
            <a:avLst/>
          </a:prstGeom>
          <a:noFill/>
        </p:spPr>
        <p:txBody>
          <a:bodyPr wrap="square" lIns="91440" tIns="45720" rIns="91440" bIns="45720" anchor="t">
            <a:spAutoFit/>
          </a:bodyPr>
          <a:lstStyle/>
          <a:p>
            <a:pPr algn="ctr">
              <a:defRPr/>
            </a:pPr>
            <a:r>
              <a:rPr lang="en-US" b="1">
                <a:solidFill>
                  <a:srgbClr val="000000"/>
                </a:solidFill>
                <a:latin typeface="Calibri"/>
              </a:rPr>
              <a:t>Dan Dever</a:t>
            </a:r>
            <a:endParaRPr lang="en-US"/>
          </a:p>
          <a:p>
            <a:pPr algn="ctr">
              <a:defRPr/>
            </a:pPr>
            <a:r>
              <a:rPr lang="en-US" sz="1150" i="1">
                <a:solidFill>
                  <a:srgbClr val="000000"/>
                </a:solidFill>
                <a:latin typeface="Calibri"/>
              </a:rPr>
              <a:t>Community Economic Development Consultant</a:t>
            </a:r>
            <a:endParaRPr lang="en-US" sz="1150" i="1">
              <a:ea typeface="Calibri"/>
              <a:cs typeface="Calibri"/>
            </a:endParaRPr>
          </a:p>
          <a:p>
            <a:pPr algn="ctr">
              <a:defRPr/>
            </a:pPr>
            <a:r>
              <a:rPr lang="en-US" sz="1150" b="1">
                <a:solidFill>
                  <a:srgbClr val="000000"/>
                </a:solidFill>
                <a:latin typeface="Calibri"/>
              </a:rPr>
              <a:t>RCAC | (602) 818-9409</a:t>
            </a:r>
            <a:endParaRPr lang="en-US" sz="1150" b="1">
              <a:solidFill>
                <a:srgbClr val="000000"/>
              </a:solidFill>
              <a:latin typeface="Calibri"/>
              <a:ea typeface="Calibri"/>
              <a:cs typeface="Calibri"/>
            </a:endParaRPr>
          </a:p>
          <a:p>
            <a:pPr algn="ctr">
              <a:defRPr/>
            </a:pPr>
            <a:r>
              <a:rPr lang="en-US" sz="1150" b="1">
                <a:solidFill>
                  <a:srgbClr val="000000"/>
                </a:solidFill>
                <a:latin typeface="Calibri"/>
                <a:hlinkClick r:id="rId4"/>
              </a:rPr>
              <a:t>dan.dever@rcac.org</a:t>
            </a:r>
            <a:r>
              <a:rPr lang="en-US" sz="1150" b="1">
                <a:solidFill>
                  <a:srgbClr val="000000"/>
                </a:solidFill>
                <a:latin typeface="Calibri"/>
              </a:rPr>
              <a:t> </a:t>
            </a:r>
            <a:endParaRPr lang="en-US" sz="1150" b="1">
              <a:solidFill>
                <a:srgbClr val="000000"/>
              </a:solidFill>
              <a:latin typeface="Calibri"/>
              <a:ea typeface="Calibri"/>
              <a:cs typeface="Calibri"/>
            </a:endParaRPr>
          </a:p>
        </p:txBody>
      </p:sp>
      <p:pic>
        <p:nvPicPr>
          <p:cNvPr id="2" name="Picture 1" descr="A person with long black hair&#10;&#10;AI-generated content may be incorrect.">
            <a:extLst>
              <a:ext uri="{FF2B5EF4-FFF2-40B4-BE49-F238E27FC236}">
                <a16:creationId xmlns:a16="http://schemas.microsoft.com/office/drawing/2014/main" id="{F68F4E4B-5701-E468-53D9-1CAE582554E8}"/>
              </a:ext>
            </a:extLst>
          </p:cNvPr>
          <p:cNvPicPr>
            <a:picLocks noChangeAspect="1"/>
          </p:cNvPicPr>
          <p:nvPr/>
        </p:nvPicPr>
        <p:blipFill>
          <a:blip r:embed="rId5"/>
          <a:srcRect l="-1099" t="92" r="1099" b="1015"/>
          <a:stretch>
            <a:fillRect/>
          </a:stretch>
        </p:blipFill>
        <p:spPr>
          <a:xfrm>
            <a:off x="949961" y="1932299"/>
            <a:ext cx="1665819" cy="2453762"/>
          </a:xfrm>
          <a:prstGeom prst="rect">
            <a:avLst/>
          </a:prstGeom>
        </p:spPr>
      </p:pic>
      <p:sp>
        <p:nvSpPr>
          <p:cNvPr id="3" name="TextBox 2">
            <a:extLst>
              <a:ext uri="{FF2B5EF4-FFF2-40B4-BE49-F238E27FC236}">
                <a16:creationId xmlns:a16="http://schemas.microsoft.com/office/drawing/2014/main" id="{9CF69FE2-F0C2-7B9F-8AE5-B19D2941CBD6}"/>
              </a:ext>
            </a:extLst>
          </p:cNvPr>
          <p:cNvSpPr txBox="1"/>
          <p:nvPr/>
        </p:nvSpPr>
        <p:spPr>
          <a:xfrm>
            <a:off x="785380" y="4641824"/>
            <a:ext cx="1993288" cy="1107996"/>
          </a:xfrm>
          <a:prstGeom prst="rect">
            <a:avLst/>
          </a:prstGeom>
          <a:noFill/>
        </p:spPr>
        <p:txBody>
          <a:bodyPr wrap="square" lIns="91440" tIns="45720" rIns="91440" bIns="45720" anchor="t">
            <a:spAutoFit/>
          </a:bodyPr>
          <a:lstStyle/>
          <a:p>
            <a:pPr algn="ctr">
              <a:defRPr/>
            </a:pPr>
            <a:r>
              <a:rPr lang="en-US" b="1">
                <a:solidFill>
                  <a:srgbClr val="000000"/>
                </a:solidFill>
                <a:latin typeface="Calibri"/>
                <a:ea typeface="Calibri"/>
                <a:cs typeface="Calibri"/>
              </a:rPr>
              <a:t>Verna "V" Al-ag</a:t>
            </a:r>
            <a:endParaRPr lang="en-US"/>
          </a:p>
          <a:p>
            <a:pPr algn="ctr">
              <a:defRPr/>
            </a:pPr>
            <a:r>
              <a:rPr lang="en-US" sz="1150" i="1">
                <a:solidFill>
                  <a:srgbClr val="000000"/>
                </a:solidFill>
                <a:latin typeface="Calibri"/>
                <a:ea typeface="Calibri"/>
                <a:cs typeface="Calibri"/>
              </a:rPr>
              <a:t>Community Economic Development Consultant</a:t>
            </a:r>
          </a:p>
          <a:p>
            <a:pPr algn="ctr">
              <a:defRPr/>
            </a:pPr>
            <a:r>
              <a:rPr lang="en-US" sz="1150" b="1">
                <a:solidFill>
                  <a:srgbClr val="000000"/>
                </a:solidFill>
                <a:latin typeface="Calibri"/>
              </a:rPr>
              <a:t>RCAC | </a:t>
            </a:r>
            <a:r>
              <a:rPr lang="en-US" sz="1150" b="1">
                <a:solidFill>
                  <a:srgbClr val="000000"/>
                </a:solidFill>
                <a:latin typeface="Calibri"/>
                <a:ea typeface="Calibri"/>
                <a:cs typeface="Calibri"/>
              </a:rPr>
              <a:t>(831) 887-8362 </a:t>
            </a:r>
            <a:endParaRPr lang="en-US" sz="1150" b="1">
              <a:ea typeface="Calibri"/>
              <a:cs typeface="Calibri"/>
            </a:endParaRPr>
          </a:p>
          <a:p>
            <a:pPr algn="ctr">
              <a:defRPr/>
            </a:pPr>
            <a:r>
              <a:rPr lang="en-US" sz="1150" b="1">
                <a:solidFill>
                  <a:srgbClr val="000000"/>
                </a:solidFill>
                <a:latin typeface="Calibri"/>
                <a:hlinkClick r:id="rId6"/>
              </a:rPr>
              <a:t>Vernalou.al-ag@rcac.org</a:t>
            </a:r>
            <a:r>
              <a:rPr lang="en-US" sz="1150" b="1">
                <a:solidFill>
                  <a:srgbClr val="000000"/>
                </a:solidFill>
                <a:latin typeface="Calibri"/>
              </a:rPr>
              <a:t> </a:t>
            </a:r>
            <a:endParaRPr lang="en-US" sz="1150" b="1">
              <a:solidFill>
                <a:srgbClr val="000000"/>
              </a:solidFill>
              <a:latin typeface="Calibri"/>
              <a:ea typeface="Calibri"/>
              <a:cs typeface="Calibri"/>
            </a:endParaRPr>
          </a:p>
        </p:txBody>
      </p:sp>
      <p:pic>
        <p:nvPicPr>
          <p:cNvPr id="4" name="Picture 3" descr="A person smiling in front of leaves&#10;&#10;AI-generated content may be incorrect.">
            <a:extLst>
              <a:ext uri="{FF2B5EF4-FFF2-40B4-BE49-F238E27FC236}">
                <a16:creationId xmlns:a16="http://schemas.microsoft.com/office/drawing/2014/main" id="{51720153-83C4-9F32-08CF-4B8C186DDC15}"/>
              </a:ext>
            </a:extLst>
          </p:cNvPr>
          <p:cNvPicPr>
            <a:picLocks noChangeAspect="1"/>
          </p:cNvPicPr>
          <p:nvPr/>
        </p:nvPicPr>
        <p:blipFill>
          <a:blip r:embed="rId7"/>
          <a:stretch>
            <a:fillRect/>
          </a:stretch>
        </p:blipFill>
        <p:spPr>
          <a:xfrm>
            <a:off x="6526529" y="1936417"/>
            <a:ext cx="1599906" cy="2483330"/>
          </a:xfrm>
          <a:prstGeom prst="rect">
            <a:avLst/>
          </a:prstGeom>
        </p:spPr>
      </p:pic>
      <p:sp>
        <p:nvSpPr>
          <p:cNvPr id="6" name="TextBox 5">
            <a:extLst>
              <a:ext uri="{FF2B5EF4-FFF2-40B4-BE49-F238E27FC236}">
                <a16:creationId xmlns:a16="http://schemas.microsoft.com/office/drawing/2014/main" id="{75F3A151-0F05-536E-6571-0D28BD3FA690}"/>
              </a:ext>
            </a:extLst>
          </p:cNvPr>
          <p:cNvSpPr txBox="1"/>
          <p:nvPr/>
        </p:nvSpPr>
        <p:spPr>
          <a:xfrm>
            <a:off x="6076106" y="4678399"/>
            <a:ext cx="2488457" cy="1077218"/>
          </a:xfrm>
          <a:prstGeom prst="rect">
            <a:avLst/>
          </a:prstGeom>
          <a:noFill/>
        </p:spPr>
        <p:txBody>
          <a:bodyPr wrap="square" lIns="91440" tIns="45720" rIns="91440" bIns="45720" anchor="t">
            <a:spAutoFit/>
          </a:bodyPr>
          <a:lstStyle/>
          <a:p>
            <a:pPr algn="ctr">
              <a:defRPr/>
            </a:pPr>
            <a:r>
              <a:rPr lang="en-US" b="1">
                <a:solidFill>
                  <a:srgbClr val="000000"/>
                </a:solidFill>
                <a:latin typeface="Calibri"/>
                <a:ea typeface="Calibri"/>
                <a:cs typeface="Calibri"/>
              </a:rPr>
              <a:t>Carissa Patrone </a:t>
            </a:r>
            <a:r>
              <a:rPr lang="en-US" b="1" err="1">
                <a:solidFill>
                  <a:srgbClr val="000000"/>
                </a:solidFill>
                <a:latin typeface="Calibri"/>
                <a:ea typeface="Calibri"/>
                <a:cs typeface="Calibri"/>
              </a:rPr>
              <a:t>Maikuri</a:t>
            </a:r>
            <a:endParaRPr lang="en-US" b="1">
              <a:solidFill>
                <a:srgbClr val="000000"/>
              </a:solidFill>
              <a:latin typeface="Calibri"/>
              <a:ea typeface="Calibri"/>
              <a:cs typeface="Calibri"/>
            </a:endParaRPr>
          </a:p>
          <a:p>
            <a:pPr algn="ctr">
              <a:defRPr/>
            </a:pPr>
            <a:r>
              <a:rPr lang="en-US" sz="1150" i="1">
                <a:solidFill>
                  <a:srgbClr val="000000"/>
                </a:solidFill>
                <a:latin typeface="Calibri"/>
                <a:ea typeface="Calibri"/>
                <a:cs typeface="Calibri"/>
              </a:rPr>
              <a:t>Economic Recovery </a:t>
            </a:r>
            <a:br>
              <a:rPr lang="en-US" sz="1150" i="1">
                <a:solidFill>
                  <a:srgbClr val="000000"/>
                </a:solidFill>
                <a:latin typeface="Calibri"/>
                <a:ea typeface="Calibri"/>
                <a:cs typeface="Calibri"/>
              </a:rPr>
            </a:br>
            <a:r>
              <a:rPr lang="en-US" sz="1150" i="1">
                <a:solidFill>
                  <a:srgbClr val="000000"/>
                </a:solidFill>
                <a:latin typeface="Calibri"/>
                <a:ea typeface="Calibri"/>
                <a:cs typeface="Calibri"/>
              </a:rPr>
              <a:t>Corps Fellow </a:t>
            </a:r>
          </a:p>
          <a:p>
            <a:pPr algn="ctr">
              <a:defRPr/>
            </a:pPr>
            <a:r>
              <a:rPr lang="en-US" sz="1150" b="1">
                <a:solidFill>
                  <a:srgbClr val="000000"/>
                </a:solidFill>
                <a:latin typeface="Calibri"/>
              </a:rPr>
              <a:t>ERC &amp; RCAC </a:t>
            </a:r>
            <a:r>
              <a:rPr lang="en-US" sz="1200" b="1">
                <a:solidFill>
                  <a:srgbClr val="000000"/>
                </a:solidFill>
                <a:latin typeface="Calibri"/>
                <a:ea typeface="Calibri"/>
                <a:cs typeface="Calibri"/>
              </a:rPr>
              <a:t>| </a:t>
            </a:r>
            <a:r>
              <a:rPr lang="en-US" sz="1150" b="1">
                <a:solidFill>
                  <a:srgbClr val="000000"/>
                </a:solidFill>
                <a:latin typeface="Calibri"/>
                <a:ea typeface="Calibri"/>
                <a:cs typeface="Calibri"/>
              </a:rPr>
              <a:t>(734) 365-3801</a:t>
            </a:r>
          </a:p>
          <a:p>
            <a:pPr algn="ctr">
              <a:defRPr/>
            </a:pPr>
            <a:r>
              <a:rPr lang="en-US" sz="1150" b="1">
                <a:solidFill>
                  <a:srgbClr val="000000"/>
                </a:solidFill>
                <a:latin typeface="Calibri"/>
                <a:ea typeface="Calibri"/>
                <a:cs typeface="Calibri"/>
                <a:hlinkClick r:id="rId8"/>
              </a:rPr>
              <a:t>Carissa.PatorneMaikuri@rcac.org</a:t>
            </a:r>
            <a:r>
              <a:rPr lang="en-US" sz="1150" b="1">
                <a:solidFill>
                  <a:srgbClr val="000000"/>
                </a:solidFill>
                <a:latin typeface="Calibri"/>
                <a:ea typeface="Calibri"/>
                <a:cs typeface="Calibri"/>
              </a:rPr>
              <a:t> </a:t>
            </a: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2A667-0742-E537-6B80-8FCD2560324E}"/>
              </a:ext>
            </a:extLst>
          </p:cNvPr>
          <p:cNvSpPr>
            <a:spLocks noGrp="1"/>
          </p:cNvSpPr>
          <p:nvPr>
            <p:ph type="title"/>
          </p:nvPr>
        </p:nvSpPr>
        <p:spPr/>
        <p:txBody>
          <a:bodyPr/>
          <a:lstStyle/>
          <a:p>
            <a:r>
              <a:rPr lang="en-US">
                <a:latin typeface="Arial Narrow"/>
                <a:cs typeface="Arial"/>
              </a:rPr>
              <a:t>Value Chain as an Asset Building Tool</a:t>
            </a:r>
            <a:endParaRPr lang="en-US"/>
          </a:p>
        </p:txBody>
      </p:sp>
      <p:sp>
        <p:nvSpPr>
          <p:cNvPr id="4" name="Content Placeholder 3">
            <a:extLst>
              <a:ext uri="{FF2B5EF4-FFF2-40B4-BE49-F238E27FC236}">
                <a16:creationId xmlns:a16="http://schemas.microsoft.com/office/drawing/2014/main" id="{BF9D303A-69E8-ECA7-3098-D296927B5051}"/>
              </a:ext>
            </a:extLst>
          </p:cNvPr>
          <p:cNvSpPr>
            <a:spLocks noGrp="1"/>
          </p:cNvSpPr>
          <p:nvPr/>
        </p:nvSpPr>
        <p:spPr>
          <a:xfrm>
            <a:off x="575461" y="1306728"/>
            <a:ext cx="8200899" cy="3762457"/>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276092"/>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342900" algn="l" defTabSz="914400" rtl="0" eaLnBrk="1" latinLnBrk="0" hangingPunct="1">
              <a:spcBef>
                <a:spcPct val="20000"/>
              </a:spcBef>
              <a:buClr>
                <a:srgbClr val="27609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942975" indent="-257175" algn="l" defTabSz="914400" rtl="0" eaLnBrk="1" latinLnBrk="0" hangingPunct="1">
              <a:spcBef>
                <a:spcPct val="20000"/>
              </a:spcBef>
              <a:buClr>
                <a:srgbClr val="27609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285875" indent="-257175" algn="l" defTabSz="914400" rtl="0" eaLnBrk="1" latinLnBrk="0" hangingPunct="1">
              <a:spcBef>
                <a:spcPct val="20000"/>
              </a:spcBef>
              <a:buClr>
                <a:srgbClr val="27609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628775" indent="-257175" algn="l" defTabSz="914400" rtl="0" eaLnBrk="1" latinLnBrk="0" hangingPunct="1">
              <a:spcBef>
                <a:spcPct val="20000"/>
              </a:spcBef>
              <a:buClr>
                <a:srgbClr val="27609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base">
              <a:buNone/>
            </a:pPr>
            <a:endParaRPr lang="en-US" sz="2800" dirty="0">
              <a:solidFill>
                <a:srgbClr val="000000"/>
              </a:solidFill>
              <a:latin typeface="Segoe UI" panose="020B0502040204020203" pitchFamily="34" charset="0"/>
            </a:endParaRPr>
          </a:p>
          <a:p>
            <a:pPr algn="l" rtl="0" fontAlgn="base">
              <a:buFont typeface="Wingdings" panose="05000000000000000000" pitchFamily="2" charset="2"/>
              <a:buChar char="Ø"/>
            </a:pPr>
            <a:r>
              <a:rPr lang="en-US" sz="2800" dirty="0">
                <a:solidFill>
                  <a:srgbClr val="000000"/>
                </a:solidFill>
                <a:latin typeface="Arial"/>
                <a:cs typeface="Arial"/>
              </a:rPr>
              <a:t>A </a:t>
            </a:r>
            <a:r>
              <a:rPr lang="en-US" sz="2800" dirty="0">
                <a:solidFill>
                  <a:srgbClr val="1D486D"/>
                </a:solidFill>
                <a:latin typeface="Arial"/>
                <a:cs typeface="Arial"/>
              </a:rPr>
              <a:t>network</a:t>
            </a:r>
            <a:r>
              <a:rPr lang="en-US" sz="2800" dirty="0">
                <a:solidFill>
                  <a:srgbClr val="000000"/>
                </a:solidFill>
                <a:latin typeface="Arial"/>
                <a:cs typeface="Arial"/>
              </a:rPr>
              <a:t> of people, businesses, organizations, agencies addressing a </a:t>
            </a:r>
            <a:r>
              <a:rPr lang="en-US" sz="2800" dirty="0">
                <a:solidFill>
                  <a:srgbClr val="1D486D"/>
                </a:solidFill>
                <a:latin typeface="Arial"/>
                <a:cs typeface="Arial"/>
              </a:rPr>
              <a:t>market opportunity</a:t>
            </a:r>
            <a:r>
              <a:rPr lang="en-US" sz="2800" dirty="0">
                <a:solidFill>
                  <a:srgbClr val="000000"/>
                </a:solidFill>
                <a:latin typeface="Arial"/>
                <a:cs typeface="Arial"/>
              </a:rPr>
              <a:t>;​</a:t>
            </a:r>
          </a:p>
          <a:p>
            <a:pPr marL="0" indent="0" fontAlgn="base">
              <a:buNone/>
            </a:pPr>
            <a:endParaRPr lang="en-US" sz="2800" dirty="0">
              <a:solidFill>
                <a:srgbClr val="000000"/>
              </a:solidFill>
            </a:endParaRPr>
          </a:p>
          <a:p>
            <a:pPr algn="l" rtl="0" fontAlgn="base">
              <a:buFont typeface="Wingdings" panose="05000000000000000000" pitchFamily="2" charset="2"/>
              <a:buChar char="Ø"/>
            </a:pPr>
            <a:r>
              <a:rPr lang="en-US" sz="2800" dirty="0">
                <a:solidFill>
                  <a:srgbClr val="000000"/>
                </a:solidFill>
                <a:latin typeface="Arial"/>
                <a:cs typeface="Arial"/>
              </a:rPr>
              <a:t>To </a:t>
            </a:r>
            <a:r>
              <a:rPr lang="en-US" sz="2800" dirty="0">
                <a:solidFill>
                  <a:srgbClr val="1D486D"/>
                </a:solidFill>
                <a:latin typeface="Arial"/>
                <a:cs typeface="Arial"/>
              </a:rPr>
              <a:t>meet demand</a:t>
            </a:r>
            <a:r>
              <a:rPr lang="en-US" sz="2800" dirty="0">
                <a:solidFill>
                  <a:srgbClr val="000000"/>
                </a:solidFill>
                <a:latin typeface="Arial"/>
                <a:cs typeface="Arial"/>
              </a:rPr>
              <a:t> for specific products and services; advancing </a:t>
            </a:r>
            <a:r>
              <a:rPr lang="en-US" sz="2800" dirty="0">
                <a:solidFill>
                  <a:srgbClr val="1D486D"/>
                </a:solidFill>
                <a:latin typeface="Arial"/>
                <a:cs typeface="Arial"/>
              </a:rPr>
              <a:t>self-interest</a:t>
            </a:r>
            <a:r>
              <a:rPr lang="en-US" sz="2800" dirty="0">
                <a:solidFill>
                  <a:srgbClr val="000000"/>
                </a:solidFill>
                <a:latin typeface="Arial"/>
                <a:cs typeface="Arial"/>
              </a:rPr>
              <a:t>;​</a:t>
            </a:r>
          </a:p>
          <a:p>
            <a:pPr marL="0" indent="0" fontAlgn="base">
              <a:buNone/>
            </a:pPr>
            <a:endParaRPr lang="en-US" sz="2800" dirty="0">
              <a:solidFill>
                <a:srgbClr val="000000"/>
              </a:solidFill>
            </a:endParaRPr>
          </a:p>
          <a:p>
            <a:pPr algn="l" rtl="0" fontAlgn="base">
              <a:buFont typeface="Wingdings" panose="05000000000000000000" pitchFamily="2" charset="2"/>
              <a:buChar char="Ø"/>
            </a:pPr>
            <a:r>
              <a:rPr lang="en-US" sz="2800" dirty="0">
                <a:solidFill>
                  <a:srgbClr val="000000"/>
                </a:solidFill>
                <a:latin typeface="Arial"/>
                <a:cs typeface="Arial"/>
              </a:rPr>
              <a:t>While building rooted local and regional wealth.</a:t>
            </a:r>
          </a:p>
        </p:txBody>
      </p:sp>
    </p:spTree>
    <p:extLst>
      <p:ext uri="{BB962C8B-B14F-4D97-AF65-F5344CB8AC3E}">
        <p14:creationId xmlns:p14="http://schemas.microsoft.com/office/powerpoint/2010/main" val="1825729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736E9-9FD0-92D2-B6B7-C7A6F1424345}"/>
              </a:ext>
            </a:extLst>
          </p:cNvPr>
          <p:cNvSpPr>
            <a:spLocks noGrp="1"/>
          </p:cNvSpPr>
          <p:nvPr>
            <p:ph type="title"/>
          </p:nvPr>
        </p:nvSpPr>
        <p:spPr/>
        <p:txBody>
          <a:bodyPr/>
          <a:lstStyle/>
          <a:p>
            <a:r>
              <a:rPr lang="en-US">
                <a:latin typeface="Arial Narrow"/>
                <a:cs typeface="Arial"/>
              </a:rPr>
              <a:t>Understanding Value Chain Partners</a:t>
            </a:r>
            <a:endParaRPr lang="en-US"/>
          </a:p>
        </p:txBody>
      </p:sp>
      <p:sp>
        <p:nvSpPr>
          <p:cNvPr id="4" name="Content Placeholder 2">
            <a:extLst>
              <a:ext uri="{FF2B5EF4-FFF2-40B4-BE49-F238E27FC236}">
                <a16:creationId xmlns:a16="http://schemas.microsoft.com/office/drawing/2014/main" id="{5DCE2C0F-C1C1-E11E-4889-2E0520966FDD}"/>
              </a:ext>
            </a:extLst>
          </p:cNvPr>
          <p:cNvSpPr>
            <a:spLocks noGrp="1"/>
          </p:cNvSpPr>
          <p:nvPr/>
        </p:nvSpPr>
        <p:spPr>
          <a:xfrm>
            <a:off x="535874" y="1713264"/>
            <a:ext cx="8072250" cy="3470327"/>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276092"/>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342900" algn="l" defTabSz="914400" rtl="0" eaLnBrk="1" latinLnBrk="0" hangingPunct="1">
              <a:spcBef>
                <a:spcPct val="20000"/>
              </a:spcBef>
              <a:buClr>
                <a:srgbClr val="27609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942975" indent="-257175" algn="l" defTabSz="914400" rtl="0" eaLnBrk="1" latinLnBrk="0" hangingPunct="1">
              <a:spcBef>
                <a:spcPct val="20000"/>
              </a:spcBef>
              <a:buClr>
                <a:srgbClr val="27609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285875" indent="-257175" algn="l" defTabSz="914400" rtl="0" eaLnBrk="1" latinLnBrk="0" hangingPunct="1">
              <a:spcBef>
                <a:spcPct val="20000"/>
              </a:spcBef>
              <a:buClr>
                <a:srgbClr val="27609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628775" indent="-257175" algn="l" defTabSz="914400" rtl="0" eaLnBrk="1" latinLnBrk="0" hangingPunct="1">
              <a:spcBef>
                <a:spcPct val="20000"/>
              </a:spcBef>
              <a:buClr>
                <a:srgbClr val="27609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en-US" dirty="0">
                <a:latin typeface="Arial"/>
                <a:cs typeface="Arial"/>
              </a:rPr>
              <a:t>Helps you to:</a:t>
            </a:r>
          </a:p>
          <a:p>
            <a:pPr>
              <a:spcBef>
                <a:spcPts val="0"/>
              </a:spcBef>
              <a:buClr>
                <a:srgbClr val="00A5DA"/>
              </a:buClr>
            </a:pPr>
            <a:endParaRPr lang="en-US" dirty="0"/>
          </a:p>
          <a:p>
            <a:pPr>
              <a:spcBef>
                <a:spcPts val="0"/>
              </a:spcBef>
              <a:buClr>
                <a:schemeClr val="accent1"/>
              </a:buClr>
            </a:pPr>
            <a:r>
              <a:rPr lang="en-US" dirty="0">
                <a:latin typeface="Arial"/>
                <a:cs typeface="Arial"/>
              </a:rPr>
              <a:t>Bring buyers/consumers</a:t>
            </a:r>
            <a:r>
              <a:rPr lang="en-US" i="1" dirty="0">
                <a:latin typeface="Arial"/>
                <a:cs typeface="Arial"/>
              </a:rPr>
              <a:t>, processors, producers </a:t>
            </a:r>
            <a:r>
              <a:rPr lang="en-US" dirty="0">
                <a:latin typeface="Arial"/>
                <a:cs typeface="Arial"/>
              </a:rPr>
              <a:t>and other </a:t>
            </a:r>
            <a:r>
              <a:rPr lang="en-US" b="1" dirty="0">
                <a:latin typeface="Arial"/>
                <a:cs typeface="Arial"/>
              </a:rPr>
              <a:t>transactional partners </a:t>
            </a:r>
            <a:r>
              <a:rPr lang="en-US" dirty="0">
                <a:latin typeface="Arial"/>
                <a:cs typeface="Arial"/>
              </a:rPr>
              <a:t>together for mutual benefit to create value in response to </a:t>
            </a:r>
            <a:r>
              <a:rPr lang="en-US" b="1" dirty="0">
                <a:solidFill>
                  <a:schemeClr val="bg2"/>
                </a:solidFill>
                <a:latin typeface="Arial"/>
                <a:cs typeface="Arial"/>
              </a:rPr>
              <a:t>market demand</a:t>
            </a:r>
            <a:r>
              <a:rPr lang="en-US" dirty="0">
                <a:latin typeface="Arial"/>
                <a:cs typeface="Arial"/>
              </a:rPr>
              <a:t>.</a:t>
            </a:r>
          </a:p>
          <a:p>
            <a:pPr>
              <a:spcBef>
                <a:spcPts val="0"/>
              </a:spcBef>
            </a:pPr>
            <a:endParaRPr lang="en-US" sz="2800" dirty="0"/>
          </a:p>
          <a:p>
            <a:pPr marL="0" indent="0">
              <a:spcBef>
                <a:spcPts val="0"/>
              </a:spcBef>
              <a:buNone/>
            </a:pPr>
            <a:endParaRPr lang="en-US" sz="2800" dirty="0">
              <a:latin typeface="Arial"/>
              <a:cs typeface="Arial"/>
            </a:endParaRPr>
          </a:p>
          <a:p>
            <a:pPr>
              <a:spcBef>
                <a:spcPts val="0"/>
              </a:spcBef>
              <a:buClr>
                <a:srgbClr val="00A5DA"/>
              </a:buClr>
            </a:pPr>
            <a:endParaRPr lang="en-US" sz="3600" dirty="0"/>
          </a:p>
          <a:p>
            <a:pPr marL="0" indent="0">
              <a:buNone/>
            </a:pPr>
            <a:endParaRPr lang="en-US" sz="4000" dirty="0"/>
          </a:p>
        </p:txBody>
      </p:sp>
    </p:spTree>
    <p:extLst>
      <p:ext uri="{BB962C8B-B14F-4D97-AF65-F5344CB8AC3E}">
        <p14:creationId xmlns:p14="http://schemas.microsoft.com/office/powerpoint/2010/main" val="2208565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C1B2F-8DF6-E4C0-0488-BB51EB53A6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7B6944-8758-22A5-1BAF-E56404EA98A0}"/>
              </a:ext>
            </a:extLst>
          </p:cNvPr>
          <p:cNvSpPr>
            <a:spLocks noGrp="1"/>
          </p:cNvSpPr>
          <p:nvPr>
            <p:ph type="title"/>
          </p:nvPr>
        </p:nvSpPr>
        <p:spPr/>
        <p:txBody>
          <a:bodyPr/>
          <a:lstStyle/>
          <a:p>
            <a:r>
              <a:rPr lang="en-US">
                <a:latin typeface="Arial Narrow"/>
                <a:cs typeface="Arial"/>
              </a:rPr>
              <a:t>Understanding Value Chain Partners</a:t>
            </a:r>
            <a:endParaRPr lang="en-US"/>
          </a:p>
        </p:txBody>
      </p:sp>
      <p:sp>
        <p:nvSpPr>
          <p:cNvPr id="4" name="Content Placeholder 2">
            <a:extLst>
              <a:ext uri="{FF2B5EF4-FFF2-40B4-BE49-F238E27FC236}">
                <a16:creationId xmlns:a16="http://schemas.microsoft.com/office/drawing/2014/main" id="{1CD37B39-0E53-F7A5-8D92-72100A7ED04C}"/>
              </a:ext>
            </a:extLst>
          </p:cNvPr>
          <p:cNvSpPr>
            <a:spLocks noGrp="1"/>
          </p:cNvSpPr>
          <p:nvPr/>
        </p:nvSpPr>
        <p:spPr>
          <a:xfrm>
            <a:off x="535874" y="1713264"/>
            <a:ext cx="8072250" cy="3470327"/>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Clr>
                <a:srgbClr val="276092"/>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342900" algn="l" defTabSz="914400" rtl="0" eaLnBrk="1" latinLnBrk="0" hangingPunct="1">
              <a:spcBef>
                <a:spcPct val="20000"/>
              </a:spcBef>
              <a:buClr>
                <a:srgbClr val="27609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942975" indent="-257175" algn="l" defTabSz="914400" rtl="0" eaLnBrk="1" latinLnBrk="0" hangingPunct="1">
              <a:spcBef>
                <a:spcPct val="20000"/>
              </a:spcBef>
              <a:buClr>
                <a:srgbClr val="27609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285875" indent="-257175" algn="l" defTabSz="914400" rtl="0" eaLnBrk="1" latinLnBrk="0" hangingPunct="1">
              <a:spcBef>
                <a:spcPct val="20000"/>
              </a:spcBef>
              <a:buClr>
                <a:srgbClr val="27609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1628775" indent="-257175" algn="l" defTabSz="914400" rtl="0" eaLnBrk="1" latinLnBrk="0" hangingPunct="1">
              <a:spcBef>
                <a:spcPct val="20000"/>
              </a:spcBef>
              <a:buClr>
                <a:srgbClr val="27609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ltLang="en-US" dirty="0">
                <a:latin typeface="Arial"/>
                <a:cs typeface="Arial"/>
              </a:rPr>
              <a:t>Helps you to:</a:t>
            </a:r>
          </a:p>
          <a:p>
            <a:pPr>
              <a:spcBef>
                <a:spcPts val="0"/>
              </a:spcBef>
            </a:pPr>
            <a:endParaRPr lang="en-US" dirty="0"/>
          </a:p>
          <a:p>
            <a:pPr>
              <a:spcBef>
                <a:spcPts val="0"/>
              </a:spcBef>
            </a:pPr>
            <a:r>
              <a:rPr lang="en-US" dirty="0">
                <a:latin typeface="Arial"/>
                <a:cs typeface="Arial"/>
              </a:rPr>
              <a:t>Include direct engagement by </a:t>
            </a:r>
            <a:r>
              <a:rPr lang="en-US" b="1" dirty="0">
                <a:latin typeface="Arial"/>
                <a:cs typeface="Arial"/>
              </a:rPr>
              <a:t>support partners</a:t>
            </a:r>
            <a:r>
              <a:rPr lang="en-US" dirty="0">
                <a:latin typeface="Arial"/>
                <a:cs typeface="Arial"/>
              </a:rPr>
              <a:t> </a:t>
            </a:r>
            <a:r>
              <a:rPr lang="en-US" i="1" dirty="0">
                <a:latin typeface="Arial"/>
                <a:cs typeface="Arial"/>
              </a:rPr>
              <a:t>(educators, researchers, technical assistance providers, financers, policy-makers, etc</a:t>
            </a:r>
            <a:r>
              <a:rPr lang="en-US" dirty="0">
                <a:latin typeface="Arial"/>
                <a:cs typeface="Arial"/>
              </a:rPr>
              <a:t>.) who are critical to creating and maintaining wealth that sticks with their communities.</a:t>
            </a:r>
          </a:p>
          <a:p>
            <a:pPr>
              <a:spcBef>
                <a:spcPts val="0"/>
              </a:spcBef>
              <a:buClr>
                <a:srgbClr val="00A5DA"/>
              </a:buClr>
            </a:pPr>
            <a:endParaRPr lang="en-US" sz="4000" dirty="0"/>
          </a:p>
          <a:p>
            <a:pPr marL="0" indent="0">
              <a:buNone/>
            </a:pPr>
            <a:endParaRPr lang="en-US" sz="4400" dirty="0"/>
          </a:p>
        </p:txBody>
      </p:sp>
    </p:spTree>
    <p:extLst>
      <p:ext uri="{BB962C8B-B14F-4D97-AF65-F5344CB8AC3E}">
        <p14:creationId xmlns:p14="http://schemas.microsoft.com/office/powerpoint/2010/main" val="3138007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Value Chain Diagram</a:t>
            </a:r>
          </a:p>
        </p:txBody>
      </p:sp>
      <p:pic>
        <p:nvPicPr>
          <p:cNvPr id="5" name="Content Placeholder 3"/>
          <p:cNvPicPr>
            <a:picLocks noChangeAspect="1"/>
          </p:cNvPicPr>
          <p:nvPr/>
        </p:nvPicPr>
        <p:blipFill>
          <a:blip r:embed="rId3"/>
          <a:stretch>
            <a:fillRect/>
          </a:stretch>
        </p:blipFill>
        <p:spPr>
          <a:xfrm>
            <a:off x="1670021" y="2302111"/>
            <a:ext cx="6172200" cy="2237422"/>
          </a:xfrm>
          <a:prstGeom prst="rect">
            <a:avLst/>
          </a:prstGeom>
        </p:spPr>
      </p:pic>
      <p:cxnSp>
        <p:nvCxnSpPr>
          <p:cNvPr id="6" name="Straight Arrow Connector 5"/>
          <p:cNvCxnSpPr/>
          <p:nvPr/>
        </p:nvCxnSpPr>
        <p:spPr>
          <a:xfrm flipH="1">
            <a:off x="2497016" y="4130911"/>
            <a:ext cx="342900" cy="580072"/>
          </a:xfrm>
          <a:prstGeom prst="straightConnector1">
            <a:avLst/>
          </a:prstGeom>
          <a:noFill/>
          <a:ln w="9525" cap="flat" cmpd="sng" algn="ctr">
            <a:solidFill>
              <a:srgbClr val="276092">
                <a:shade val="95000"/>
                <a:satMod val="105000"/>
              </a:srgbClr>
            </a:solidFill>
            <a:prstDash val="solid"/>
            <a:tailEnd type="triangle"/>
          </a:ln>
          <a:effectLst/>
        </p:spPr>
      </p:cxnSp>
      <p:cxnSp>
        <p:nvCxnSpPr>
          <p:cNvPr id="7" name="Straight Arrow Connector 6"/>
          <p:cNvCxnSpPr/>
          <p:nvPr/>
        </p:nvCxnSpPr>
        <p:spPr>
          <a:xfrm>
            <a:off x="2268416" y="4188061"/>
            <a:ext cx="228600" cy="522922"/>
          </a:xfrm>
          <a:prstGeom prst="straightConnector1">
            <a:avLst/>
          </a:prstGeom>
          <a:noFill/>
          <a:ln w="9525" cap="flat" cmpd="sng" algn="ctr">
            <a:solidFill>
              <a:srgbClr val="276092">
                <a:shade val="95000"/>
                <a:satMod val="105000"/>
              </a:srgbClr>
            </a:solidFill>
            <a:prstDash val="solid"/>
            <a:tailEnd type="triangle"/>
          </a:ln>
          <a:effectLst/>
        </p:spPr>
      </p:cxnSp>
      <p:cxnSp>
        <p:nvCxnSpPr>
          <p:cNvPr id="8" name="Straight Arrow Connector 7"/>
          <p:cNvCxnSpPr/>
          <p:nvPr/>
        </p:nvCxnSpPr>
        <p:spPr>
          <a:xfrm flipH="1">
            <a:off x="2497016" y="4130911"/>
            <a:ext cx="1543050" cy="580072"/>
          </a:xfrm>
          <a:prstGeom prst="straightConnector1">
            <a:avLst/>
          </a:prstGeom>
          <a:noFill/>
          <a:ln w="9525" cap="flat" cmpd="sng" algn="ctr">
            <a:solidFill>
              <a:srgbClr val="276092">
                <a:shade val="95000"/>
                <a:satMod val="105000"/>
              </a:srgbClr>
            </a:solidFill>
            <a:prstDash val="solid"/>
            <a:tailEnd type="triangle"/>
          </a:ln>
          <a:effectLst/>
        </p:spPr>
      </p:cxnSp>
      <p:cxnSp>
        <p:nvCxnSpPr>
          <p:cNvPr id="9" name="Straight Arrow Connector 8"/>
          <p:cNvCxnSpPr/>
          <p:nvPr/>
        </p:nvCxnSpPr>
        <p:spPr>
          <a:xfrm flipH="1">
            <a:off x="2497016" y="4130911"/>
            <a:ext cx="2628900" cy="580072"/>
          </a:xfrm>
          <a:prstGeom prst="straightConnector1">
            <a:avLst/>
          </a:prstGeom>
          <a:noFill/>
          <a:ln w="9525" cap="flat" cmpd="sng" algn="ctr">
            <a:solidFill>
              <a:srgbClr val="276092">
                <a:shade val="95000"/>
                <a:satMod val="105000"/>
              </a:srgbClr>
            </a:solidFill>
            <a:prstDash val="solid"/>
            <a:tailEnd type="triangle"/>
          </a:ln>
          <a:effectLst/>
        </p:spPr>
      </p:cxnSp>
      <p:sp>
        <p:nvSpPr>
          <p:cNvPr id="10" name="TextBox 9"/>
          <p:cNvSpPr txBox="1"/>
          <p:nvPr/>
        </p:nvSpPr>
        <p:spPr>
          <a:xfrm>
            <a:off x="2234165" y="4756442"/>
            <a:ext cx="1598082"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FFC000"/>
                </a:solidFill>
                <a:effectLst/>
                <a:uLnTx/>
                <a:uFillTx/>
                <a:latin typeface="Calibri"/>
                <a:ea typeface="+mn-ea"/>
                <a:cs typeface="+mn-cs"/>
              </a:rPr>
              <a:t>SUPPORT PARTNERS</a:t>
            </a:r>
          </a:p>
        </p:txBody>
      </p:sp>
      <p:cxnSp>
        <p:nvCxnSpPr>
          <p:cNvPr id="11" name="Straight Arrow Connector 10"/>
          <p:cNvCxnSpPr/>
          <p:nvPr/>
        </p:nvCxnSpPr>
        <p:spPr>
          <a:xfrm flipH="1" flipV="1">
            <a:off x="1696916" y="2530709"/>
            <a:ext cx="457200" cy="342900"/>
          </a:xfrm>
          <a:prstGeom prst="straightConnector1">
            <a:avLst/>
          </a:prstGeom>
          <a:noFill/>
          <a:ln w="9525" cap="flat" cmpd="sng" algn="ctr">
            <a:solidFill>
              <a:srgbClr val="276092">
                <a:shade val="95000"/>
                <a:satMod val="105000"/>
              </a:srgbClr>
            </a:solidFill>
            <a:prstDash val="solid"/>
            <a:tailEnd type="triangle"/>
          </a:ln>
          <a:effectLst/>
        </p:spPr>
      </p:cxnSp>
      <p:cxnSp>
        <p:nvCxnSpPr>
          <p:cNvPr id="12" name="Straight Arrow Connector 11"/>
          <p:cNvCxnSpPr/>
          <p:nvPr/>
        </p:nvCxnSpPr>
        <p:spPr>
          <a:xfrm flipH="1" flipV="1">
            <a:off x="1696916" y="2536508"/>
            <a:ext cx="1314450" cy="279951"/>
          </a:xfrm>
          <a:prstGeom prst="straightConnector1">
            <a:avLst/>
          </a:prstGeom>
          <a:noFill/>
          <a:ln w="9525" cap="flat" cmpd="sng" algn="ctr">
            <a:solidFill>
              <a:srgbClr val="276092">
                <a:shade val="95000"/>
                <a:satMod val="105000"/>
              </a:srgbClr>
            </a:solidFill>
            <a:prstDash val="solid"/>
            <a:tailEnd type="triangle"/>
          </a:ln>
          <a:effectLst/>
        </p:spPr>
      </p:cxnSp>
      <p:cxnSp>
        <p:nvCxnSpPr>
          <p:cNvPr id="13" name="Straight Arrow Connector 12"/>
          <p:cNvCxnSpPr/>
          <p:nvPr/>
        </p:nvCxnSpPr>
        <p:spPr>
          <a:xfrm flipH="1" flipV="1">
            <a:off x="1725491" y="2537432"/>
            <a:ext cx="3086100" cy="577301"/>
          </a:xfrm>
          <a:prstGeom prst="straightConnector1">
            <a:avLst/>
          </a:prstGeom>
          <a:noFill/>
          <a:ln w="9525" cap="flat" cmpd="sng" algn="ctr">
            <a:solidFill>
              <a:srgbClr val="276092">
                <a:shade val="95000"/>
                <a:satMod val="105000"/>
              </a:srgbClr>
            </a:solidFill>
            <a:prstDash val="solid"/>
            <a:tailEnd type="triangle"/>
          </a:ln>
          <a:effectLst/>
        </p:spPr>
      </p:cxnSp>
      <p:sp>
        <p:nvSpPr>
          <p:cNvPr id="14" name="TextBox 13"/>
          <p:cNvSpPr txBox="1"/>
          <p:nvPr/>
        </p:nvSpPr>
        <p:spPr>
          <a:xfrm>
            <a:off x="1153990" y="2212612"/>
            <a:ext cx="2290172"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4A7628">
                    <a:lumMod val="75000"/>
                  </a:srgbClr>
                </a:solidFill>
                <a:effectLst/>
                <a:uLnTx/>
                <a:uFillTx/>
                <a:latin typeface="Calibri"/>
                <a:ea typeface="+mn-ea"/>
                <a:cs typeface="+mn-cs"/>
              </a:rPr>
              <a:t>TRANSACTIONAL PARTNERS</a:t>
            </a:r>
          </a:p>
        </p:txBody>
      </p:sp>
      <p:cxnSp>
        <p:nvCxnSpPr>
          <p:cNvPr id="15" name="Straight Arrow Connector 14"/>
          <p:cNvCxnSpPr/>
          <p:nvPr/>
        </p:nvCxnSpPr>
        <p:spPr>
          <a:xfrm flipH="1" flipV="1">
            <a:off x="6326066" y="2250758"/>
            <a:ext cx="228600" cy="508551"/>
          </a:xfrm>
          <a:prstGeom prst="straightConnector1">
            <a:avLst/>
          </a:prstGeom>
          <a:noFill/>
          <a:ln w="9525" cap="flat" cmpd="sng" algn="ctr">
            <a:solidFill>
              <a:srgbClr val="276092">
                <a:shade val="95000"/>
                <a:satMod val="105000"/>
              </a:srgbClr>
            </a:solidFill>
            <a:prstDash val="solid"/>
            <a:tailEnd type="triangle"/>
          </a:ln>
          <a:effectLst/>
        </p:spPr>
      </p:cxnSp>
      <p:sp>
        <p:nvSpPr>
          <p:cNvPr id="17" name="TextBox 16"/>
          <p:cNvSpPr txBox="1"/>
          <p:nvPr/>
        </p:nvSpPr>
        <p:spPr>
          <a:xfrm>
            <a:off x="6029180" y="2025110"/>
            <a:ext cx="1650904"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276092"/>
                </a:solidFill>
                <a:effectLst/>
                <a:uLnTx/>
                <a:uFillTx/>
                <a:latin typeface="Calibri"/>
                <a:ea typeface="+mn-ea"/>
                <a:cs typeface="+mn-cs"/>
              </a:rPr>
              <a:t>DEMAND PARTNERS</a:t>
            </a:r>
          </a:p>
        </p:txBody>
      </p:sp>
    </p:spTree>
    <p:extLst>
      <p:ext uri="{BB962C8B-B14F-4D97-AF65-F5344CB8AC3E}">
        <p14:creationId xmlns:p14="http://schemas.microsoft.com/office/powerpoint/2010/main" val="2469041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Narrow"/>
                <a:cs typeface="Arial"/>
              </a:rPr>
              <a:t>Value Chain Mapping: Your Project </a:t>
            </a:r>
            <a:endParaRPr lang="en-US" dirty="0"/>
          </a:p>
        </p:txBody>
      </p:sp>
    </p:spTree>
    <p:extLst>
      <p:ext uri="{BB962C8B-B14F-4D97-AF65-F5344CB8AC3E}">
        <p14:creationId xmlns:p14="http://schemas.microsoft.com/office/powerpoint/2010/main" val="2100597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Arial Narrow"/>
                <a:cs typeface="Arial"/>
              </a:rPr>
              <a:t>Value Chain Mapping: Directions  </a:t>
            </a:r>
            <a:endParaRPr lang="en-US"/>
          </a:p>
        </p:txBody>
      </p:sp>
      <p:sp>
        <p:nvSpPr>
          <p:cNvPr id="4" name="Content Placeholder 3"/>
          <p:cNvSpPr>
            <a:spLocks noGrp="1"/>
          </p:cNvSpPr>
          <p:nvPr>
            <p:ph idx="1"/>
          </p:nvPr>
        </p:nvSpPr>
        <p:spPr>
          <a:xfrm>
            <a:off x="601435" y="1894118"/>
            <a:ext cx="8206779" cy="3506050"/>
          </a:xfrm>
        </p:spPr>
        <p:txBody>
          <a:bodyPr vert="horz" lIns="91440" tIns="45720" rIns="91440" bIns="45720" rtlCol="0" anchor="t">
            <a:noAutofit/>
          </a:bodyPr>
          <a:lstStyle/>
          <a:p>
            <a:pPr marL="0" indent="0">
              <a:buNone/>
            </a:pPr>
            <a:r>
              <a:rPr lang="en-US" sz="2800" dirty="0">
                <a:latin typeface="Arial"/>
                <a:cs typeface="Arial"/>
              </a:rPr>
              <a:t>Break into 3 groups:</a:t>
            </a:r>
          </a:p>
          <a:p>
            <a:pPr marL="456565" indent="-456565"/>
            <a:r>
              <a:rPr lang="en-US" sz="2800" dirty="0">
                <a:latin typeface="Arial"/>
                <a:cs typeface="Arial"/>
              </a:rPr>
              <a:t>Group gets sticky notes – blue, pink and green</a:t>
            </a:r>
          </a:p>
          <a:p>
            <a:pPr marL="456565" indent="-456565"/>
            <a:r>
              <a:rPr lang="en-US" sz="2800" dirty="0">
                <a:latin typeface="Arial"/>
                <a:cs typeface="Arial"/>
              </a:rPr>
              <a:t>Talk amongst yourselves to identify:</a:t>
            </a:r>
          </a:p>
          <a:p>
            <a:pPr marL="913765" lvl="1" indent="-456565"/>
            <a:r>
              <a:rPr lang="en-US" dirty="0">
                <a:latin typeface="Arial"/>
                <a:cs typeface="Arial"/>
              </a:rPr>
              <a:t>Demand Partners – pink </a:t>
            </a:r>
          </a:p>
          <a:p>
            <a:pPr marL="913765" lvl="1" indent="-456565"/>
            <a:r>
              <a:rPr lang="en-US" dirty="0">
                <a:latin typeface="Arial"/>
                <a:cs typeface="Arial"/>
              </a:rPr>
              <a:t>Transactional Partners - green</a:t>
            </a:r>
          </a:p>
          <a:p>
            <a:pPr marL="913765" lvl="1" indent="-456565"/>
            <a:r>
              <a:rPr lang="en-US" dirty="0">
                <a:latin typeface="Arial"/>
                <a:cs typeface="Arial"/>
              </a:rPr>
              <a:t>Support Partners - blue</a:t>
            </a:r>
          </a:p>
          <a:p>
            <a:pPr marL="456565" indent="-456565"/>
            <a:r>
              <a:rPr lang="en-US" sz="2800" dirty="0">
                <a:latin typeface="Arial"/>
                <a:cs typeface="Arial"/>
              </a:rPr>
              <a:t>Arrange sticky notes as a Value Chain to get your product or service to your demand partners</a:t>
            </a:r>
          </a:p>
          <a:p>
            <a:pPr marL="913765" lvl="1" indent="-456565"/>
            <a:endParaRPr lang="en-US" sz="1600" dirty="0"/>
          </a:p>
        </p:txBody>
      </p:sp>
      <p:sp>
        <p:nvSpPr>
          <p:cNvPr id="5" name="Footer Placeholder 4"/>
          <p:cNvSpPr txBox="1">
            <a:spLocks/>
          </p:cNvSpPr>
          <p:nvPr/>
        </p:nvSpPr>
        <p:spPr>
          <a:xfrm>
            <a:off x="2743200" y="5715003"/>
            <a:ext cx="3657600"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Calibri"/>
                <a:ea typeface="+mn-ea"/>
                <a:cs typeface="+mn-cs"/>
              </a:rPr>
              <a:t>© 2019, Rural Community Assistance Corporation. All rights reserved.</a:t>
            </a:r>
          </a:p>
        </p:txBody>
      </p:sp>
    </p:spTree>
    <p:extLst>
      <p:ext uri="{BB962C8B-B14F-4D97-AF65-F5344CB8AC3E}">
        <p14:creationId xmlns:p14="http://schemas.microsoft.com/office/powerpoint/2010/main" val="6909868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BB828-866F-492E-8555-6B8E216EB8DB}"/>
              </a:ext>
            </a:extLst>
          </p:cNvPr>
          <p:cNvSpPr>
            <a:spLocks noGrp="1"/>
          </p:cNvSpPr>
          <p:nvPr>
            <p:ph type="title"/>
          </p:nvPr>
        </p:nvSpPr>
        <p:spPr>
          <a:xfrm>
            <a:off x="683079" y="618804"/>
            <a:ext cx="7723414" cy="754380"/>
          </a:xfrm>
        </p:spPr>
        <p:txBody>
          <a:bodyPr anchor="ctr">
            <a:normAutofit/>
          </a:bodyPr>
          <a:lstStyle/>
          <a:p>
            <a:r>
              <a:rPr lang="en-US"/>
              <a:t>Value Chain Mapping Reflection</a:t>
            </a:r>
          </a:p>
        </p:txBody>
      </p:sp>
      <p:sp>
        <p:nvSpPr>
          <p:cNvPr id="3" name="Content Placeholder 2">
            <a:extLst>
              <a:ext uri="{FF2B5EF4-FFF2-40B4-BE49-F238E27FC236}">
                <a16:creationId xmlns:a16="http://schemas.microsoft.com/office/drawing/2014/main" id="{FDE2B306-06F1-4B17-BE38-254A4E15B885}"/>
              </a:ext>
            </a:extLst>
          </p:cNvPr>
          <p:cNvSpPr>
            <a:spLocks noGrp="1"/>
          </p:cNvSpPr>
          <p:nvPr>
            <p:ph sz="half" idx="1"/>
          </p:nvPr>
        </p:nvSpPr>
        <p:spPr>
          <a:xfrm>
            <a:off x="4027495" y="1819929"/>
            <a:ext cx="4689020" cy="3958517"/>
          </a:xfrm>
        </p:spPr>
        <p:txBody>
          <a:bodyPr vert="horz" lIns="91440" tIns="45720" rIns="91440" bIns="45720" rtlCol="0" anchor="t">
            <a:noAutofit/>
          </a:bodyPr>
          <a:lstStyle/>
          <a:p>
            <a:pPr marL="342265" indent="-342265">
              <a:lnSpc>
                <a:spcPct val="90000"/>
              </a:lnSpc>
            </a:pPr>
            <a:r>
              <a:rPr lang="en-US" dirty="0">
                <a:latin typeface="Arial"/>
                <a:cs typeface="Arial"/>
              </a:rPr>
              <a:t>What does ownership look like? </a:t>
            </a:r>
          </a:p>
          <a:p>
            <a:pPr marL="342265" indent="-342265">
              <a:lnSpc>
                <a:spcPct val="90000"/>
              </a:lnSpc>
            </a:pPr>
            <a:r>
              <a:rPr lang="en-US" dirty="0">
                <a:latin typeface="Arial"/>
                <a:cs typeface="Arial"/>
              </a:rPr>
              <a:t>Did you notice any gaps in the value chain?</a:t>
            </a:r>
            <a:endParaRPr lang="en-US" dirty="0"/>
          </a:p>
          <a:p>
            <a:pPr marL="342265" indent="-342265">
              <a:lnSpc>
                <a:spcPct val="90000"/>
              </a:lnSpc>
            </a:pPr>
            <a:r>
              <a:rPr lang="en-US" dirty="0">
                <a:latin typeface="Arial"/>
                <a:cs typeface="Arial"/>
              </a:rPr>
              <a:t>Is the demand clear?</a:t>
            </a:r>
          </a:p>
          <a:p>
            <a:pPr marL="342265" indent="-342265">
              <a:lnSpc>
                <a:spcPct val="90000"/>
              </a:lnSpc>
            </a:pPr>
            <a:r>
              <a:rPr lang="en-US" dirty="0">
                <a:latin typeface="Arial"/>
                <a:cs typeface="Arial"/>
              </a:rPr>
              <a:t>Who else needs to participate for this to be successful? </a:t>
            </a:r>
            <a:endParaRPr lang="en-US" dirty="0"/>
          </a:p>
          <a:p>
            <a:pPr marL="342265" indent="-342265">
              <a:lnSpc>
                <a:spcPct val="90000"/>
              </a:lnSpc>
            </a:pPr>
            <a:endParaRPr lang="en-US" sz="1800"/>
          </a:p>
          <a:p>
            <a:pPr marL="342265" indent="-342265">
              <a:lnSpc>
                <a:spcPct val="90000"/>
              </a:lnSpc>
            </a:pPr>
            <a:endParaRPr lang="en-US" sz="1800"/>
          </a:p>
          <a:p>
            <a:pPr marL="342265" indent="-342265">
              <a:lnSpc>
                <a:spcPct val="90000"/>
              </a:lnSpc>
            </a:pPr>
            <a:endParaRPr lang="en-US" sz="1800"/>
          </a:p>
        </p:txBody>
      </p:sp>
      <p:pic>
        <p:nvPicPr>
          <p:cNvPr id="6" name="Content Placeholder 5" descr="Empty speech bubbles">
            <a:extLst>
              <a:ext uri="{FF2B5EF4-FFF2-40B4-BE49-F238E27FC236}">
                <a16:creationId xmlns:a16="http://schemas.microsoft.com/office/drawing/2014/main" id="{2EEEB279-768A-421E-8D78-0FAE9DF93561}"/>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2915" r="14354"/>
          <a:stretch/>
        </p:blipFill>
        <p:spPr>
          <a:xfrm>
            <a:off x="685800" y="2011138"/>
            <a:ext cx="3028950" cy="3223022"/>
          </a:xfrm>
          <a:noFill/>
        </p:spPr>
      </p:pic>
    </p:spTree>
    <p:extLst>
      <p:ext uri="{BB962C8B-B14F-4D97-AF65-F5344CB8AC3E}">
        <p14:creationId xmlns:p14="http://schemas.microsoft.com/office/powerpoint/2010/main" val="1308271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316DA-A858-EB9A-C9E7-F8576CAE90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590C0D-5C00-2D78-62E4-652E3BA1BC7B}"/>
              </a:ext>
            </a:extLst>
          </p:cNvPr>
          <p:cNvSpPr>
            <a:spLocks noGrp="1"/>
          </p:cNvSpPr>
          <p:nvPr>
            <p:ph type="title"/>
          </p:nvPr>
        </p:nvSpPr>
        <p:spPr/>
        <p:txBody>
          <a:bodyPr>
            <a:normAutofit/>
          </a:bodyPr>
          <a:lstStyle/>
          <a:p>
            <a:r>
              <a:rPr lang="en-US" dirty="0">
                <a:latin typeface="Arial Narrow"/>
                <a:cs typeface="Arial"/>
              </a:rPr>
              <a:t>Value Chain Mapping Report-Out</a:t>
            </a:r>
            <a:endParaRPr lang="en-US" dirty="0"/>
          </a:p>
        </p:txBody>
      </p:sp>
    </p:spTree>
    <p:extLst>
      <p:ext uri="{BB962C8B-B14F-4D97-AF65-F5344CB8AC3E}">
        <p14:creationId xmlns:p14="http://schemas.microsoft.com/office/powerpoint/2010/main" val="14996551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C84B3-AACD-F9E1-02FD-D8D5D0B4914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D4C080-D495-4840-E99E-D92FD4B43D93}"/>
              </a:ext>
            </a:extLst>
          </p:cNvPr>
          <p:cNvSpPr>
            <a:spLocks noGrp="1"/>
          </p:cNvSpPr>
          <p:nvPr>
            <p:ph type="title"/>
          </p:nvPr>
        </p:nvSpPr>
        <p:spPr>
          <a:xfrm>
            <a:off x="457200" y="353961"/>
            <a:ext cx="8229600" cy="1093843"/>
          </a:xfrm>
        </p:spPr>
        <p:txBody>
          <a:bodyPr/>
          <a:lstStyle/>
          <a:p>
            <a:r>
              <a:rPr lang="en-US">
                <a:latin typeface="Arial Narrow"/>
                <a:cs typeface="Arial"/>
              </a:rPr>
              <a:t>Lunch Break</a:t>
            </a:r>
            <a:endParaRPr lang="en-US"/>
          </a:p>
        </p:txBody>
      </p:sp>
      <p:pic>
        <p:nvPicPr>
          <p:cNvPr id="6" name="Picture 5" descr="Time For A Break Images – Browse 309,382 Stock Photos, Vectors, and Video |  Adobe Stock">
            <a:extLst>
              <a:ext uri="{FF2B5EF4-FFF2-40B4-BE49-F238E27FC236}">
                <a16:creationId xmlns:a16="http://schemas.microsoft.com/office/drawing/2014/main" id="{1C981B91-1724-DB8C-E337-A7368D13146A}"/>
              </a:ext>
            </a:extLst>
          </p:cNvPr>
          <p:cNvPicPr>
            <a:picLocks noChangeAspect="1"/>
          </p:cNvPicPr>
          <p:nvPr/>
        </p:nvPicPr>
        <p:blipFill>
          <a:blip r:embed="rId2"/>
          <a:stretch>
            <a:fillRect/>
          </a:stretch>
        </p:blipFill>
        <p:spPr>
          <a:xfrm>
            <a:off x="2057400" y="2184825"/>
            <a:ext cx="5029200" cy="3429000"/>
          </a:xfrm>
          <a:prstGeom prst="rect">
            <a:avLst/>
          </a:prstGeom>
        </p:spPr>
      </p:pic>
    </p:spTree>
    <p:extLst>
      <p:ext uri="{BB962C8B-B14F-4D97-AF65-F5344CB8AC3E}">
        <p14:creationId xmlns:p14="http://schemas.microsoft.com/office/powerpoint/2010/main" val="1201356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AB174-E212-C215-1483-36F6625E40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A890CF-F0B9-8A91-06B0-CF14E3B00BF1}"/>
              </a:ext>
            </a:extLst>
          </p:cNvPr>
          <p:cNvSpPr>
            <a:spLocks noGrp="1"/>
          </p:cNvSpPr>
          <p:nvPr>
            <p:ph type="title"/>
          </p:nvPr>
        </p:nvSpPr>
        <p:spPr/>
        <p:txBody>
          <a:bodyPr>
            <a:normAutofit/>
          </a:bodyPr>
          <a:lstStyle/>
          <a:p>
            <a:r>
              <a:rPr lang="en-US" dirty="0">
                <a:latin typeface="Arial Narrow"/>
                <a:cs typeface="Arial"/>
              </a:rPr>
              <a:t>Action Planning for your Value Chain </a:t>
            </a:r>
            <a:endParaRPr lang="en-US" dirty="0"/>
          </a:p>
        </p:txBody>
      </p:sp>
    </p:spTree>
    <p:extLst>
      <p:ext uri="{BB962C8B-B14F-4D97-AF65-F5344CB8AC3E}">
        <p14:creationId xmlns:p14="http://schemas.microsoft.com/office/powerpoint/2010/main" val="456739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9">
          <a:extLst>
            <a:ext uri="{FF2B5EF4-FFF2-40B4-BE49-F238E27FC236}">
              <a16:creationId xmlns:a16="http://schemas.microsoft.com/office/drawing/2014/main" id="{358B5B60-1F87-FE57-7397-6C9244CB7933}"/>
            </a:ext>
          </a:extLst>
        </p:cNvPr>
        <p:cNvGrpSpPr/>
        <p:nvPr/>
      </p:nvGrpSpPr>
      <p:grpSpPr>
        <a:xfrm>
          <a:off x="0" y="0"/>
          <a:ext cx="0" cy="0"/>
          <a:chOff x="0" y="0"/>
          <a:chExt cx="0" cy="0"/>
        </a:xfrm>
      </p:grpSpPr>
      <p:sp>
        <p:nvSpPr>
          <p:cNvPr id="230" name="Google Shape;230;p26">
            <a:extLst>
              <a:ext uri="{FF2B5EF4-FFF2-40B4-BE49-F238E27FC236}">
                <a16:creationId xmlns:a16="http://schemas.microsoft.com/office/drawing/2014/main" id="{99CD3B04-641A-7286-8E55-85AFF3BB5FEA}"/>
              </a:ext>
            </a:extLst>
          </p:cNvPr>
          <p:cNvSpPr txBox="1">
            <a:spLocks noGrp="1"/>
          </p:cNvSpPr>
          <p:nvPr>
            <p:ph type="title"/>
          </p:nvPr>
        </p:nvSpPr>
        <p:spPr>
          <a:xfrm>
            <a:off x="457200" y="363795"/>
            <a:ext cx="8229600" cy="1084012"/>
          </a:xfrm>
          <a:prstGeom prst="rect">
            <a:avLst/>
          </a:prstGeom>
          <a:noFill/>
          <a:ln>
            <a:noFill/>
          </a:ln>
        </p:spPr>
        <p:txBody>
          <a:bodyPr spcFirstLastPara="1" vert="horz" wrap="square" lIns="91425" tIns="45700" rIns="91425" bIns="45700" rtlCol="0" anchor="ctr" anchorCtr="0">
            <a:normAutofit/>
          </a:bodyPr>
          <a:lstStyle/>
          <a:p>
            <a:pPr>
              <a:spcBef>
                <a:spcPts val="0"/>
              </a:spcBef>
              <a:buClr>
                <a:srgbClr val="276092"/>
              </a:buClr>
              <a:buSzPts val="3600"/>
            </a:pPr>
            <a:r>
              <a:rPr lang="en-US">
                <a:latin typeface="Arial Narrow"/>
                <a:cs typeface="Arial"/>
              </a:rPr>
              <a:t>Your Plumas County Facilitators </a:t>
            </a:r>
            <a:endParaRPr>
              <a:latin typeface="Arial Narrow"/>
              <a:cs typeface="Arial"/>
            </a:endParaRPr>
          </a:p>
        </p:txBody>
      </p:sp>
      <p:sp>
        <p:nvSpPr>
          <p:cNvPr id="231" name="Google Shape;231;p26">
            <a:extLst>
              <a:ext uri="{FF2B5EF4-FFF2-40B4-BE49-F238E27FC236}">
                <a16:creationId xmlns:a16="http://schemas.microsoft.com/office/drawing/2014/main" id="{E9C59258-DA6B-BD86-8A71-BC2E7C1259C2}"/>
              </a:ext>
            </a:extLst>
          </p:cNvPr>
          <p:cNvSpPr txBox="1"/>
          <p:nvPr/>
        </p:nvSpPr>
        <p:spPr>
          <a:xfrm>
            <a:off x="2133600" y="6477004"/>
            <a:ext cx="4876800" cy="365125"/>
          </a:xfrm>
          <a:prstGeom prst="rect">
            <a:avLst/>
          </a:prstGeom>
          <a:noFill/>
          <a:ln>
            <a:noFill/>
          </a:ln>
        </p:spPr>
        <p:txBody>
          <a:bodyPr spcFirstLastPara="1" wrap="square" lIns="91425" tIns="45700" rIns="91425" bIns="45700" anchor="ctr" anchorCtr="0">
            <a:noAutofit/>
          </a:bodyPr>
          <a:lstStyle/>
          <a:p>
            <a:pPr algn="ctr">
              <a:defRPr/>
            </a:pPr>
            <a:r>
              <a:rPr lang="en-US" sz="1200">
                <a:solidFill>
                  <a:srgbClr val="FFFFFF"/>
                </a:solidFill>
                <a:latin typeface="Calibri"/>
                <a:ea typeface="Calibri"/>
                <a:cs typeface="Calibri"/>
                <a:sym typeface="Calibri"/>
              </a:rPr>
              <a:t>© 2019, Rural Community Assistance Corporation. All rights reserved.</a:t>
            </a:r>
            <a:endParaRPr>
              <a:solidFill>
                <a:srgbClr val="000000"/>
              </a:solidFill>
              <a:latin typeface="Calibri"/>
            </a:endParaRPr>
          </a:p>
        </p:txBody>
      </p:sp>
      <p:sp>
        <p:nvSpPr>
          <p:cNvPr id="236" name="Google Shape;236;p26">
            <a:extLst>
              <a:ext uri="{FF2B5EF4-FFF2-40B4-BE49-F238E27FC236}">
                <a16:creationId xmlns:a16="http://schemas.microsoft.com/office/drawing/2014/main" id="{E4495EE9-7C3C-CEA3-4E42-23A73C1A7E87}"/>
              </a:ext>
            </a:extLst>
          </p:cNvPr>
          <p:cNvSpPr/>
          <p:nvPr/>
        </p:nvSpPr>
        <p:spPr>
          <a:xfrm>
            <a:off x="636990" y="4880146"/>
            <a:ext cx="1634700" cy="369300"/>
          </a:xfrm>
          <a:prstGeom prst="rect">
            <a:avLst/>
          </a:prstGeom>
          <a:noFill/>
          <a:ln>
            <a:noFill/>
          </a:ln>
        </p:spPr>
        <p:txBody>
          <a:bodyPr spcFirstLastPara="1" wrap="square" lIns="91425" tIns="45700" rIns="91425" bIns="45700" anchor="t" anchorCtr="0">
            <a:noAutofit/>
          </a:bodyPr>
          <a:lstStyle/>
          <a:p>
            <a:pPr>
              <a:defRPr/>
            </a:pPr>
            <a:endParaRPr b="1">
              <a:solidFill>
                <a:srgbClr val="000000"/>
              </a:solidFill>
              <a:latin typeface="Calibri"/>
            </a:endParaRPr>
          </a:p>
        </p:txBody>
      </p:sp>
      <p:sp>
        <p:nvSpPr>
          <p:cNvPr id="6" name="TextBox 5">
            <a:extLst>
              <a:ext uri="{FF2B5EF4-FFF2-40B4-BE49-F238E27FC236}">
                <a16:creationId xmlns:a16="http://schemas.microsoft.com/office/drawing/2014/main" id="{15B006C8-7F05-643C-97B1-C1563CFFB1D6}"/>
              </a:ext>
            </a:extLst>
          </p:cNvPr>
          <p:cNvSpPr txBox="1"/>
          <p:nvPr/>
        </p:nvSpPr>
        <p:spPr>
          <a:xfrm>
            <a:off x="4786040" y="4870881"/>
            <a:ext cx="2583707" cy="1077218"/>
          </a:xfrm>
          <a:prstGeom prst="rect">
            <a:avLst/>
          </a:prstGeom>
          <a:noFill/>
        </p:spPr>
        <p:txBody>
          <a:bodyPr wrap="square" lIns="91440" tIns="45720" rIns="91440" bIns="45720" anchor="t">
            <a:spAutoFit/>
          </a:bodyPr>
          <a:lstStyle/>
          <a:p>
            <a:pPr algn="ctr">
              <a:defRPr/>
            </a:pPr>
            <a:r>
              <a:rPr lang="en-US" b="1">
                <a:solidFill>
                  <a:srgbClr val="000000"/>
                </a:solidFill>
                <a:latin typeface="Calibri"/>
                <a:ea typeface="Calibri"/>
                <a:cs typeface="Calibri"/>
              </a:rPr>
              <a:t>Tracey Ferguson</a:t>
            </a:r>
          </a:p>
          <a:p>
            <a:pPr algn="ctr">
              <a:defRPr/>
            </a:pPr>
            <a:r>
              <a:rPr lang="en-US" sz="1150" i="1">
                <a:solidFill>
                  <a:srgbClr val="000000"/>
                </a:solidFill>
                <a:latin typeface="Calibri"/>
                <a:ea typeface="Calibri"/>
                <a:cs typeface="Calibri"/>
              </a:rPr>
              <a:t>Planning Director</a:t>
            </a:r>
          </a:p>
          <a:p>
            <a:pPr algn="ctr">
              <a:defRPr/>
            </a:pPr>
            <a:r>
              <a:rPr lang="en-US" sz="1150" b="1">
                <a:solidFill>
                  <a:srgbClr val="000000"/>
                </a:solidFill>
                <a:latin typeface="Calibri"/>
                <a:ea typeface="Calibri"/>
                <a:cs typeface="Calibri"/>
              </a:rPr>
              <a:t>Plumas County</a:t>
            </a:r>
          </a:p>
          <a:p>
            <a:pPr algn="ctr">
              <a:defRPr/>
            </a:pPr>
            <a:r>
              <a:rPr lang="en-US" sz="1150" b="1">
                <a:solidFill>
                  <a:srgbClr val="000000"/>
                </a:solidFill>
                <a:latin typeface="Calibri"/>
                <a:ea typeface="Calibri"/>
                <a:cs typeface="Calibri"/>
              </a:rPr>
              <a:t>(530) 283-6214</a:t>
            </a:r>
          </a:p>
          <a:p>
            <a:pPr algn="ctr">
              <a:defRPr/>
            </a:pPr>
            <a:r>
              <a:rPr lang="en-US" sz="1150" b="1">
                <a:ea typeface="Calibri"/>
                <a:cs typeface="Calibri"/>
                <a:hlinkClick r:id="rId3"/>
              </a:rPr>
              <a:t>TraceyFerguson@countyofplumas.com</a:t>
            </a:r>
            <a:r>
              <a:rPr lang="en-US" sz="1150" b="1">
                <a:ea typeface="Calibri"/>
                <a:cs typeface="Calibri"/>
              </a:rPr>
              <a:t> </a:t>
            </a:r>
          </a:p>
        </p:txBody>
      </p:sp>
      <p:pic>
        <p:nvPicPr>
          <p:cNvPr id="7" name="Picture 6" descr="A person smiling in front of a tree&#10;&#10;AI-generated content may be incorrect.">
            <a:extLst>
              <a:ext uri="{FF2B5EF4-FFF2-40B4-BE49-F238E27FC236}">
                <a16:creationId xmlns:a16="http://schemas.microsoft.com/office/drawing/2014/main" id="{F292FE53-2ADE-C8BC-8F68-C4790E79637C}"/>
              </a:ext>
            </a:extLst>
          </p:cNvPr>
          <p:cNvPicPr>
            <a:picLocks noChangeAspect="1"/>
          </p:cNvPicPr>
          <p:nvPr/>
        </p:nvPicPr>
        <p:blipFill>
          <a:blip r:embed="rId4"/>
          <a:srcRect l="8436" t="1099" r="13537" b="-248"/>
          <a:stretch>
            <a:fillRect/>
          </a:stretch>
        </p:blipFill>
        <p:spPr>
          <a:xfrm>
            <a:off x="2133232" y="1962801"/>
            <a:ext cx="1595347" cy="2482440"/>
          </a:xfrm>
          <a:prstGeom prst="rect">
            <a:avLst/>
          </a:prstGeom>
        </p:spPr>
      </p:pic>
      <p:sp>
        <p:nvSpPr>
          <p:cNvPr id="8" name="TextBox 7">
            <a:extLst>
              <a:ext uri="{FF2B5EF4-FFF2-40B4-BE49-F238E27FC236}">
                <a16:creationId xmlns:a16="http://schemas.microsoft.com/office/drawing/2014/main" id="{784A8269-2DA6-BA4A-A14E-29C0EB066B86}"/>
              </a:ext>
            </a:extLst>
          </p:cNvPr>
          <p:cNvSpPr txBox="1"/>
          <p:nvPr/>
        </p:nvSpPr>
        <p:spPr>
          <a:xfrm>
            <a:off x="1687972" y="4860898"/>
            <a:ext cx="2482289" cy="1095803"/>
          </a:xfrm>
          <a:prstGeom prst="rect">
            <a:avLst/>
          </a:prstGeom>
          <a:noFill/>
        </p:spPr>
        <p:txBody>
          <a:bodyPr wrap="square" lIns="91440" tIns="45720" rIns="91440" bIns="45720" anchor="t">
            <a:spAutoFit/>
          </a:bodyPr>
          <a:lstStyle/>
          <a:p>
            <a:pPr algn="ctr">
              <a:defRPr/>
            </a:pPr>
            <a:r>
              <a:rPr lang="en-US" b="1">
                <a:solidFill>
                  <a:srgbClr val="000000"/>
                </a:solidFill>
                <a:latin typeface="Calibri"/>
                <a:ea typeface="Calibri"/>
                <a:cs typeface="Calibri"/>
              </a:rPr>
              <a:t>Zachary Gately</a:t>
            </a:r>
            <a:endParaRPr lang="en-US"/>
          </a:p>
          <a:p>
            <a:pPr algn="ctr">
              <a:defRPr/>
            </a:pPr>
            <a:r>
              <a:rPr lang="en-US" sz="1150" i="1">
                <a:solidFill>
                  <a:srgbClr val="000000"/>
                </a:solidFill>
                <a:latin typeface="Calibri"/>
                <a:ea typeface="Calibri"/>
                <a:cs typeface="Calibri"/>
              </a:rPr>
              <a:t>Grant Manager</a:t>
            </a:r>
            <a:endParaRPr lang="en-US" sz="1150">
              <a:ea typeface="Calibri"/>
              <a:cs typeface="Calibri"/>
            </a:endParaRPr>
          </a:p>
          <a:p>
            <a:pPr algn="ctr">
              <a:defRPr/>
            </a:pPr>
            <a:r>
              <a:rPr lang="en-US" sz="1150" b="1">
                <a:solidFill>
                  <a:srgbClr val="000000"/>
                </a:solidFill>
                <a:latin typeface="Calibri"/>
              </a:rPr>
              <a:t>Plumas County  </a:t>
            </a:r>
            <a:endParaRPr lang="en-US" sz="1150" b="1">
              <a:solidFill>
                <a:srgbClr val="000000"/>
              </a:solidFill>
              <a:latin typeface="Calibri"/>
              <a:ea typeface="Calibri"/>
              <a:cs typeface="Calibri"/>
            </a:endParaRPr>
          </a:p>
          <a:p>
            <a:pPr algn="ctr">
              <a:defRPr/>
            </a:pPr>
            <a:r>
              <a:rPr lang="en-US" sz="1150" b="1">
                <a:solidFill>
                  <a:srgbClr val="000000"/>
                </a:solidFill>
                <a:latin typeface="Calibri"/>
                <a:ea typeface="Calibri"/>
                <a:cs typeface="Calibri"/>
              </a:rPr>
              <a:t>(530) 283-6414 </a:t>
            </a:r>
            <a:endParaRPr lang="en-US" sz="1150" b="1">
              <a:ea typeface="Calibri"/>
              <a:cs typeface="Calibri"/>
            </a:endParaRPr>
          </a:p>
          <a:p>
            <a:pPr algn="ctr">
              <a:defRPr/>
            </a:pPr>
            <a:r>
              <a:rPr lang="en-US" sz="1150" b="1">
                <a:solidFill>
                  <a:srgbClr val="000000"/>
                </a:solidFill>
                <a:latin typeface="Calibri"/>
                <a:ea typeface="Calibri"/>
                <a:cs typeface="Calibri"/>
                <a:hlinkClick r:id="rId5"/>
              </a:rPr>
              <a:t>ZacharyGately@countyofplumas.com</a:t>
            </a:r>
            <a:r>
              <a:rPr lang="en-US" sz="1150" b="1">
                <a:solidFill>
                  <a:srgbClr val="000000"/>
                </a:solidFill>
                <a:latin typeface="Calibri"/>
                <a:ea typeface="Calibri"/>
                <a:cs typeface="Calibri"/>
              </a:rPr>
              <a:t> </a:t>
            </a:r>
          </a:p>
        </p:txBody>
      </p:sp>
      <p:pic>
        <p:nvPicPr>
          <p:cNvPr id="9" name="Picture 8" descr="A person smiling in front of a map&#10;&#10;AI-generated content may be incorrect.">
            <a:extLst>
              <a:ext uri="{FF2B5EF4-FFF2-40B4-BE49-F238E27FC236}">
                <a16:creationId xmlns:a16="http://schemas.microsoft.com/office/drawing/2014/main" id="{37561F56-F424-459F-A29B-892117BF7D9D}"/>
              </a:ext>
            </a:extLst>
          </p:cNvPr>
          <p:cNvPicPr>
            <a:picLocks noChangeAspect="1"/>
          </p:cNvPicPr>
          <p:nvPr/>
        </p:nvPicPr>
        <p:blipFill>
          <a:blip r:embed="rId6"/>
          <a:srcRect l="20295" t="448" r="19691" b="-714"/>
          <a:stretch>
            <a:fillRect/>
          </a:stretch>
        </p:blipFill>
        <p:spPr>
          <a:xfrm>
            <a:off x="5232816" y="1922572"/>
            <a:ext cx="1601682" cy="2567117"/>
          </a:xfrm>
          <a:prstGeom prst="rect">
            <a:avLst/>
          </a:prstGeom>
        </p:spPr>
      </p:pic>
    </p:spTree>
    <p:extLst>
      <p:ext uri="{BB962C8B-B14F-4D97-AF65-F5344CB8AC3E}">
        <p14:creationId xmlns:p14="http://schemas.microsoft.com/office/powerpoint/2010/main" val="36325023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41FE8-DD48-5E51-61F7-529F3E4619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174379-0C3C-5487-0F53-5848DF5D2559}"/>
              </a:ext>
            </a:extLst>
          </p:cNvPr>
          <p:cNvSpPr>
            <a:spLocks noGrp="1"/>
          </p:cNvSpPr>
          <p:nvPr>
            <p:ph type="title"/>
          </p:nvPr>
        </p:nvSpPr>
        <p:spPr/>
        <p:txBody>
          <a:bodyPr/>
          <a:lstStyle/>
          <a:p>
            <a:r>
              <a:rPr lang="en-US" dirty="0"/>
              <a:t>What Did We Learn Today?</a:t>
            </a:r>
          </a:p>
        </p:txBody>
      </p:sp>
      <p:graphicFrame>
        <p:nvGraphicFramePr>
          <p:cNvPr id="7" name="Content Placeholder 3">
            <a:extLst>
              <a:ext uri="{FF2B5EF4-FFF2-40B4-BE49-F238E27FC236}">
                <a16:creationId xmlns:a16="http://schemas.microsoft.com/office/drawing/2014/main" id="{2D7C5628-B339-23C9-DB47-585458AA1E5F}"/>
              </a:ext>
            </a:extLst>
          </p:cNvPr>
          <p:cNvGraphicFramePr>
            <a:graphicFrameLocks/>
          </p:cNvGraphicFramePr>
          <p:nvPr>
            <p:extLst>
              <p:ext uri="{D42A27DB-BD31-4B8C-83A1-F6EECF244321}">
                <p14:modId xmlns:p14="http://schemas.microsoft.com/office/powerpoint/2010/main" val="1287297942"/>
              </p:ext>
            </p:extLst>
          </p:nvPr>
        </p:nvGraphicFramePr>
        <p:xfrm>
          <a:off x="980660" y="1636643"/>
          <a:ext cx="7188927" cy="4191013"/>
        </p:xfrm>
        <a:graphic>
          <a:graphicData uri="http://schemas.openxmlformats.org/drawingml/2006/table">
            <a:tbl>
              <a:tblPr firstRow="1" firstCol="1" lastRow="1" lastCol="1" bandRow="1" bandCol="1">
                <a:tableStyleId>{5C22544A-7EE6-4342-B048-85BDC9FD1C3A}</a:tableStyleId>
              </a:tblPr>
              <a:tblGrid>
                <a:gridCol w="2345664">
                  <a:extLst>
                    <a:ext uri="{9D8B030D-6E8A-4147-A177-3AD203B41FA5}">
                      <a16:colId xmlns:a16="http://schemas.microsoft.com/office/drawing/2014/main" val="582105648"/>
                    </a:ext>
                  </a:extLst>
                </a:gridCol>
                <a:gridCol w="1252665">
                  <a:extLst>
                    <a:ext uri="{9D8B030D-6E8A-4147-A177-3AD203B41FA5}">
                      <a16:colId xmlns:a16="http://schemas.microsoft.com/office/drawing/2014/main" val="2018293563"/>
                    </a:ext>
                  </a:extLst>
                </a:gridCol>
                <a:gridCol w="1789021">
                  <a:extLst>
                    <a:ext uri="{9D8B030D-6E8A-4147-A177-3AD203B41FA5}">
                      <a16:colId xmlns:a16="http://schemas.microsoft.com/office/drawing/2014/main" val="1699785513"/>
                    </a:ext>
                  </a:extLst>
                </a:gridCol>
                <a:gridCol w="1801577">
                  <a:extLst>
                    <a:ext uri="{9D8B030D-6E8A-4147-A177-3AD203B41FA5}">
                      <a16:colId xmlns:a16="http://schemas.microsoft.com/office/drawing/2014/main" val="2146567999"/>
                    </a:ext>
                  </a:extLst>
                </a:gridCol>
              </a:tblGrid>
              <a:tr h="234894">
                <a:tc gridSpan="4">
                  <a:txBody>
                    <a:bodyPr/>
                    <a:lstStyle/>
                    <a:p>
                      <a:pPr marL="0" marR="0" algn="ctr" hangingPunct="0">
                        <a:spcBef>
                          <a:spcPts val="0"/>
                        </a:spcBef>
                        <a:spcAft>
                          <a:spcPts val="0"/>
                        </a:spcAft>
                      </a:pPr>
                      <a:endParaRPr lang="en-US" sz="800" dirty="0">
                        <a:effectLst/>
                        <a:latin typeface="Times New Roman" panose="02020603050405020304" pitchFamily="18" charset="0"/>
                        <a:ea typeface="Times New Roman" panose="02020603050405020304" pitchFamily="18" charset="0"/>
                      </a:endParaRPr>
                    </a:p>
                  </a:txBody>
                  <a:tcPr marL="68580" marR="68580" marT="34290" marB="3429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70429408"/>
                  </a:ext>
                </a:extLst>
              </a:tr>
              <a:tr h="247257">
                <a:tc gridSpan="4">
                  <a:txBody>
                    <a:bodyPr/>
                    <a:lstStyle/>
                    <a:p>
                      <a:pPr marL="0" marR="0" algn="l" hangingPunct="0">
                        <a:spcBef>
                          <a:spcPts val="0"/>
                        </a:spcBef>
                        <a:spcAft>
                          <a:spcPts val="0"/>
                        </a:spcAft>
                      </a:pPr>
                      <a:r>
                        <a:rPr lang="en-US" sz="900">
                          <a:effectLst/>
                        </a:rPr>
                        <a:t>Goal #1: </a:t>
                      </a: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68580" marR="68580" marT="34290" marB="3429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3806191"/>
                  </a:ext>
                </a:extLst>
              </a:tr>
              <a:tr h="234894">
                <a:tc gridSpan="4">
                  <a:txBody>
                    <a:bodyPr/>
                    <a:lstStyle/>
                    <a:p>
                      <a:pPr marL="0" marR="0" algn="l" hangingPunct="0">
                        <a:spcBef>
                          <a:spcPts val="0"/>
                        </a:spcBef>
                        <a:spcAft>
                          <a:spcPts val="0"/>
                        </a:spcAft>
                      </a:pPr>
                      <a:r>
                        <a:rPr lang="en-US" sz="800" u="sng">
                          <a:effectLst/>
                        </a:rPr>
                        <a:t>First Objective:</a:t>
                      </a: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68580" marR="68580" marT="34290" marB="3429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95936894"/>
                  </a:ext>
                </a:extLst>
              </a:tr>
              <a:tr h="321435">
                <a:tc>
                  <a:txBody>
                    <a:bodyPr/>
                    <a:lstStyle/>
                    <a:p>
                      <a:pPr marL="0" marR="0" algn="ctr" hangingPunct="0">
                        <a:spcBef>
                          <a:spcPts val="0"/>
                        </a:spcBef>
                        <a:spcAft>
                          <a:spcPts val="0"/>
                        </a:spcAft>
                      </a:pPr>
                      <a:r>
                        <a:rPr lang="en-US" sz="800">
                          <a:effectLst/>
                        </a:rPr>
                        <a:t>Steps/Milestones to </a:t>
                      </a:r>
                    </a:p>
                    <a:p>
                      <a:pPr marL="0" marR="0" algn="ctr" hangingPunct="0">
                        <a:spcBef>
                          <a:spcPts val="0"/>
                        </a:spcBef>
                        <a:spcAft>
                          <a:spcPts val="0"/>
                        </a:spcAft>
                      </a:pPr>
                      <a:r>
                        <a:rPr lang="en-US" sz="800">
                          <a:effectLst/>
                        </a:rPr>
                        <a:t>achieve this objective</a:t>
                      </a:r>
                      <a:endParaRPr lang="en-US" sz="800">
                        <a:effectLst/>
                        <a:latin typeface="Times New Roman" panose="02020603050405020304" pitchFamily="18" charset="0"/>
                        <a:ea typeface="Times New Roman" panose="02020603050405020304" pitchFamily="18" charset="0"/>
                      </a:endParaRPr>
                    </a:p>
                  </a:txBody>
                  <a:tcPr marL="36240" marR="36240" marT="0" marB="0" anchor="ctr"/>
                </a:tc>
                <a:tc>
                  <a:txBody>
                    <a:bodyPr/>
                    <a:lstStyle/>
                    <a:p>
                      <a:pPr marL="0" marR="0" algn="ctr" hangingPunct="0">
                        <a:spcBef>
                          <a:spcPts val="0"/>
                        </a:spcBef>
                        <a:spcAft>
                          <a:spcPts val="0"/>
                        </a:spcAft>
                      </a:pPr>
                      <a:r>
                        <a:rPr lang="en-US" sz="800">
                          <a:effectLst/>
                        </a:rPr>
                        <a:t>Responsible Party</a:t>
                      </a:r>
                      <a:endParaRPr lang="en-US" sz="800">
                        <a:effectLst/>
                        <a:latin typeface="Times New Roman" panose="02020603050405020304" pitchFamily="18" charset="0"/>
                        <a:ea typeface="Times New Roman" panose="02020603050405020304" pitchFamily="18" charset="0"/>
                      </a:endParaRPr>
                    </a:p>
                  </a:txBody>
                  <a:tcPr marL="36240" marR="36240" marT="0" marB="0" anchor="ctr"/>
                </a:tc>
                <a:tc>
                  <a:txBody>
                    <a:bodyPr/>
                    <a:lstStyle/>
                    <a:p>
                      <a:pPr marL="0" marR="0" algn="ctr" hangingPunct="0">
                        <a:spcBef>
                          <a:spcPts val="0"/>
                        </a:spcBef>
                        <a:spcAft>
                          <a:spcPts val="0"/>
                        </a:spcAft>
                      </a:pPr>
                      <a:r>
                        <a:rPr lang="en-US" sz="800">
                          <a:effectLst/>
                        </a:rPr>
                        <a:t>Proposed Completion Date</a:t>
                      </a:r>
                      <a:endParaRPr lang="en-US" sz="800">
                        <a:effectLst/>
                        <a:latin typeface="Times New Roman" panose="02020603050405020304" pitchFamily="18" charset="0"/>
                        <a:ea typeface="Times New Roman" panose="02020603050405020304" pitchFamily="18" charset="0"/>
                      </a:endParaRPr>
                    </a:p>
                  </a:txBody>
                  <a:tcPr marL="36240" marR="36240" marT="0" marB="0" anchor="ctr"/>
                </a:tc>
                <a:tc>
                  <a:txBody>
                    <a:bodyPr/>
                    <a:lstStyle/>
                    <a:p>
                      <a:pPr marL="0" marR="0" algn="ctr" hangingPunct="0">
                        <a:spcBef>
                          <a:spcPts val="0"/>
                        </a:spcBef>
                        <a:spcAft>
                          <a:spcPts val="0"/>
                        </a:spcAft>
                      </a:pPr>
                      <a:r>
                        <a:rPr lang="en-US" sz="800">
                          <a:effectLst/>
                        </a:rPr>
                        <a:t>Resources and/or Partners</a:t>
                      </a:r>
                      <a:endParaRPr lang="en-US" sz="800">
                        <a:effectLst/>
                        <a:latin typeface="Times New Roman" panose="02020603050405020304" pitchFamily="18" charset="0"/>
                        <a:ea typeface="Times New Roman" panose="02020603050405020304" pitchFamily="18" charset="0"/>
                      </a:endParaRPr>
                    </a:p>
                  </a:txBody>
                  <a:tcPr marL="36240" marR="36240" marT="0" marB="0" anchor="ctr"/>
                </a:tc>
                <a:extLst>
                  <a:ext uri="{0D108BD9-81ED-4DB2-BD59-A6C34878D82A}">
                    <a16:rowId xmlns:a16="http://schemas.microsoft.com/office/drawing/2014/main" val="93991944"/>
                  </a:ext>
                </a:extLst>
              </a:tr>
              <a:tr h="185443">
                <a:tc>
                  <a:txBody>
                    <a:bodyPr/>
                    <a:lstStyle/>
                    <a:p>
                      <a:pPr marL="0" marR="0" algn="l"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extLst>
                  <a:ext uri="{0D108BD9-81ED-4DB2-BD59-A6C34878D82A}">
                    <a16:rowId xmlns:a16="http://schemas.microsoft.com/office/drawing/2014/main" val="4087573518"/>
                  </a:ext>
                </a:extLst>
              </a:tr>
              <a:tr h="185443">
                <a:tc>
                  <a:txBody>
                    <a:bodyPr/>
                    <a:lstStyle/>
                    <a:p>
                      <a:pPr marL="0" marR="0" algn="l"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dirty="0">
                          <a:effectLst/>
                        </a:rPr>
                        <a:t> </a:t>
                      </a:r>
                      <a:endParaRPr lang="en-US" sz="800" dirty="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extLst>
                  <a:ext uri="{0D108BD9-81ED-4DB2-BD59-A6C34878D82A}">
                    <a16:rowId xmlns:a16="http://schemas.microsoft.com/office/drawing/2014/main" val="2596562236"/>
                  </a:ext>
                </a:extLst>
              </a:tr>
              <a:tr h="185443">
                <a:tc>
                  <a:txBody>
                    <a:bodyPr/>
                    <a:lstStyle/>
                    <a:p>
                      <a:pPr marL="0" marR="0" algn="l"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extLst>
                  <a:ext uri="{0D108BD9-81ED-4DB2-BD59-A6C34878D82A}">
                    <a16:rowId xmlns:a16="http://schemas.microsoft.com/office/drawing/2014/main" val="1842485633"/>
                  </a:ext>
                </a:extLst>
              </a:tr>
              <a:tr h="185443">
                <a:tc>
                  <a:txBody>
                    <a:bodyPr/>
                    <a:lstStyle/>
                    <a:p>
                      <a:pPr marL="0" marR="0" algn="l"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extLst>
                  <a:ext uri="{0D108BD9-81ED-4DB2-BD59-A6C34878D82A}">
                    <a16:rowId xmlns:a16="http://schemas.microsoft.com/office/drawing/2014/main" val="4105162736"/>
                  </a:ext>
                </a:extLst>
              </a:tr>
              <a:tr h="407975">
                <a:tc gridSpan="4">
                  <a:txBody>
                    <a:bodyPr/>
                    <a:lstStyle/>
                    <a:p>
                      <a:pPr marL="0" marR="0" algn="l" hangingPunct="0">
                        <a:spcBef>
                          <a:spcPts val="0"/>
                        </a:spcBef>
                        <a:spcAft>
                          <a:spcPts val="0"/>
                        </a:spcAft>
                      </a:pPr>
                      <a:r>
                        <a:rPr lang="en-US" sz="800" u="sng">
                          <a:effectLst/>
                        </a:rPr>
                        <a:t>Second Objective</a:t>
                      </a:r>
                      <a:r>
                        <a:rPr lang="en-US" sz="900" u="sng">
                          <a:effectLst/>
                        </a:rPr>
                        <a:t>:</a:t>
                      </a:r>
                      <a:r>
                        <a:rPr lang="en-US" sz="900">
                          <a:effectLst/>
                        </a:rPr>
                        <a:t>  </a:t>
                      </a:r>
                      <a:endParaRPr lang="en-US" sz="800">
                        <a:effectLst/>
                      </a:endParaRPr>
                    </a:p>
                    <a:p>
                      <a:pPr marL="0" marR="0" algn="l"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68580" marR="68580" marT="34290" marB="3429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1429678"/>
                  </a:ext>
                </a:extLst>
              </a:tr>
              <a:tr h="321435">
                <a:tc>
                  <a:txBody>
                    <a:bodyPr/>
                    <a:lstStyle/>
                    <a:p>
                      <a:pPr marL="0" marR="0" algn="ctr" hangingPunct="0">
                        <a:spcBef>
                          <a:spcPts val="0"/>
                        </a:spcBef>
                        <a:spcAft>
                          <a:spcPts val="0"/>
                        </a:spcAft>
                      </a:pPr>
                      <a:r>
                        <a:rPr lang="en-US" sz="800">
                          <a:effectLst/>
                        </a:rPr>
                        <a:t>Steps/Milestones to </a:t>
                      </a:r>
                    </a:p>
                    <a:p>
                      <a:pPr marL="0" marR="0" algn="ctr" hangingPunct="0">
                        <a:spcBef>
                          <a:spcPts val="0"/>
                        </a:spcBef>
                        <a:spcAft>
                          <a:spcPts val="0"/>
                        </a:spcAft>
                      </a:pPr>
                      <a:r>
                        <a:rPr lang="en-US" sz="800">
                          <a:effectLst/>
                        </a:rPr>
                        <a:t>achieve this objective</a:t>
                      </a:r>
                      <a:endParaRPr lang="en-US" sz="800">
                        <a:effectLst/>
                        <a:latin typeface="Times New Roman" panose="02020603050405020304" pitchFamily="18" charset="0"/>
                        <a:ea typeface="Times New Roman" panose="02020603050405020304" pitchFamily="18" charset="0"/>
                      </a:endParaRPr>
                    </a:p>
                  </a:txBody>
                  <a:tcPr marL="36240" marR="36240" marT="0" marB="0" anchor="ctr"/>
                </a:tc>
                <a:tc>
                  <a:txBody>
                    <a:bodyPr/>
                    <a:lstStyle/>
                    <a:p>
                      <a:pPr marL="0" marR="0" algn="ctr" hangingPunct="0">
                        <a:spcBef>
                          <a:spcPts val="0"/>
                        </a:spcBef>
                        <a:spcAft>
                          <a:spcPts val="0"/>
                        </a:spcAft>
                      </a:pPr>
                      <a:r>
                        <a:rPr lang="en-US" sz="800" dirty="0">
                          <a:effectLst/>
                        </a:rPr>
                        <a:t>Responsible Party</a:t>
                      </a:r>
                      <a:endParaRPr lang="en-US" sz="800" dirty="0">
                        <a:effectLst/>
                        <a:latin typeface="Times New Roman" panose="02020603050405020304" pitchFamily="18" charset="0"/>
                        <a:ea typeface="Times New Roman" panose="02020603050405020304" pitchFamily="18" charset="0"/>
                      </a:endParaRPr>
                    </a:p>
                  </a:txBody>
                  <a:tcPr marL="36240" marR="36240" marT="0" marB="0" anchor="ctr"/>
                </a:tc>
                <a:tc>
                  <a:txBody>
                    <a:bodyPr/>
                    <a:lstStyle/>
                    <a:p>
                      <a:pPr marL="0" marR="0" algn="ctr" hangingPunct="0">
                        <a:spcBef>
                          <a:spcPts val="0"/>
                        </a:spcBef>
                        <a:spcAft>
                          <a:spcPts val="0"/>
                        </a:spcAft>
                      </a:pPr>
                      <a:r>
                        <a:rPr lang="en-US" sz="800">
                          <a:effectLst/>
                        </a:rPr>
                        <a:t>Proposed Completion Date</a:t>
                      </a:r>
                      <a:endParaRPr lang="en-US" sz="800">
                        <a:effectLst/>
                        <a:latin typeface="Times New Roman" panose="02020603050405020304" pitchFamily="18" charset="0"/>
                        <a:ea typeface="Times New Roman" panose="02020603050405020304" pitchFamily="18" charset="0"/>
                      </a:endParaRPr>
                    </a:p>
                  </a:txBody>
                  <a:tcPr marL="36240" marR="36240" marT="0" marB="0" anchor="ctr"/>
                </a:tc>
                <a:tc>
                  <a:txBody>
                    <a:bodyPr/>
                    <a:lstStyle/>
                    <a:p>
                      <a:pPr marL="0" marR="0" algn="ctr" hangingPunct="0">
                        <a:spcBef>
                          <a:spcPts val="0"/>
                        </a:spcBef>
                        <a:spcAft>
                          <a:spcPts val="0"/>
                        </a:spcAft>
                      </a:pPr>
                      <a:r>
                        <a:rPr lang="en-US" sz="800">
                          <a:effectLst/>
                        </a:rPr>
                        <a:t>Resources and/or Partners</a:t>
                      </a:r>
                      <a:endParaRPr lang="en-US" sz="800">
                        <a:effectLst/>
                        <a:latin typeface="Times New Roman" panose="02020603050405020304" pitchFamily="18" charset="0"/>
                        <a:ea typeface="Times New Roman" panose="02020603050405020304" pitchFamily="18" charset="0"/>
                      </a:endParaRPr>
                    </a:p>
                  </a:txBody>
                  <a:tcPr marL="36240" marR="36240" marT="0" marB="0" anchor="ctr"/>
                </a:tc>
                <a:extLst>
                  <a:ext uri="{0D108BD9-81ED-4DB2-BD59-A6C34878D82A}">
                    <a16:rowId xmlns:a16="http://schemas.microsoft.com/office/drawing/2014/main" val="3732094758"/>
                  </a:ext>
                </a:extLst>
              </a:tr>
              <a:tr h="185443">
                <a:tc>
                  <a:txBody>
                    <a:bodyPr/>
                    <a:lstStyle/>
                    <a:p>
                      <a:pPr marL="0" marR="0" algn="l"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l"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extLst>
                  <a:ext uri="{0D108BD9-81ED-4DB2-BD59-A6C34878D82A}">
                    <a16:rowId xmlns:a16="http://schemas.microsoft.com/office/drawing/2014/main" val="2236277215"/>
                  </a:ext>
                </a:extLst>
              </a:tr>
              <a:tr h="185443">
                <a:tc>
                  <a:txBody>
                    <a:bodyPr/>
                    <a:lstStyle/>
                    <a:p>
                      <a:pPr marL="0" marR="0" algn="l"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extLst>
                  <a:ext uri="{0D108BD9-81ED-4DB2-BD59-A6C34878D82A}">
                    <a16:rowId xmlns:a16="http://schemas.microsoft.com/office/drawing/2014/main" val="3481358594"/>
                  </a:ext>
                </a:extLst>
              </a:tr>
              <a:tr h="185443">
                <a:tc>
                  <a:txBody>
                    <a:bodyPr/>
                    <a:lstStyle/>
                    <a:p>
                      <a:pPr marL="0" marR="0" algn="l"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extLst>
                  <a:ext uri="{0D108BD9-81ED-4DB2-BD59-A6C34878D82A}">
                    <a16:rowId xmlns:a16="http://schemas.microsoft.com/office/drawing/2014/main" val="1239507933"/>
                  </a:ext>
                </a:extLst>
              </a:tr>
              <a:tr h="383250">
                <a:tc gridSpan="4">
                  <a:txBody>
                    <a:bodyPr/>
                    <a:lstStyle/>
                    <a:p>
                      <a:pPr marL="0" marR="0" algn="l" hangingPunct="0">
                        <a:spcBef>
                          <a:spcPts val="0"/>
                        </a:spcBef>
                        <a:spcAft>
                          <a:spcPts val="0"/>
                        </a:spcAft>
                      </a:pPr>
                      <a:r>
                        <a:rPr lang="en-US" sz="800" u="sng">
                          <a:effectLst/>
                        </a:rPr>
                        <a:t>Third Objective:</a:t>
                      </a:r>
                      <a:r>
                        <a:rPr lang="en-US" sz="800">
                          <a:effectLst/>
                        </a:rPr>
                        <a:t>  </a:t>
                      </a:r>
                    </a:p>
                    <a:p>
                      <a:pPr marL="0" marR="0" algn="l"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68580" marR="68580" marT="34290" marB="3429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24453074"/>
                  </a:ext>
                </a:extLst>
              </a:tr>
              <a:tr h="185443">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nchor="ctr"/>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nchor="ctr"/>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nchor="ctr"/>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nchor="ctr"/>
                </a:tc>
                <a:extLst>
                  <a:ext uri="{0D108BD9-81ED-4DB2-BD59-A6C34878D82A}">
                    <a16:rowId xmlns:a16="http://schemas.microsoft.com/office/drawing/2014/main" val="3240879986"/>
                  </a:ext>
                </a:extLst>
              </a:tr>
              <a:tr h="185443">
                <a:tc>
                  <a:txBody>
                    <a:bodyPr/>
                    <a:lstStyle/>
                    <a:p>
                      <a:pPr marL="0" marR="0" algn="l"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extLst>
                  <a:ext uri="{0D108BD9-81ED-4DB2-BD59-A6C34878D82A}">
                    <a16:rowId xmlns:a16="http://schemas.microsoft.com/office/drawing/2014/main" val="4272726010"/>
                  </a:ext>
                </a:extLst>
              </a:tr>
              <a:tr h="185443">
                <a:tc>
                  <a:txBody>
                    <a:bodyPr/>
                    <a:lstStyle/>
                    <a:p>
                      <a:pPr marL="0" marR="0" algn="l"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extLst>
                  <a:ext uri="{0D108BD9-81ED-4DB2-BD59-A6C34878D82A}">
                    <a16:rowId xmlns:a16="http://schemas.microsoft.com/office/drawing/2014/main" val="2910654781"/>
                  </a:ext>
                </a:extLst>
              </a:tr>
              <a:tr h="185443">
                <a:tc>
                  <a:txBody>
                    <a:bodyPr/>
                    <a:lstStyle/>
                    <a:p>
                      <a:pPr marL="0" marR="0" algn="l"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a:effectLst/>
                        </a:rPr>
                        <a:t> </a:t>
                      </a:r>
                      <a:endParaRPr lang="en-US" sz="800">
                        <a:effectLst/>
                        <a:latin typeface="Times New Roman" panose="02020603050405020304" pitchFamily="18" charset="0"/>
                        <a:ea typeface="Times New Roman" panose="02020603050405020304" pitchFamily="18" charset="0"/>
                      </a:endParaRPr>
                    </a:p>
                  </a:txBody>
                  <a:tcPr marL="36240" marR="36240" marT="0" marB="0"/>
                </a:tc>
                <a:tc>
                  <a:txBody>
                    <a:bodyPr/>
                    <a:lstStyle/>
                    <a:p>
                      <a:pPr marL="0" marR="0" algn="ctr" hangingPunct="0">
                        <a:spcBef>
                          <a:spcPts val="0"/>
                        </a:spcBef>
                        <a:spcAft>
                          <a:spcPts val="0"/>
                        </a:spcAft>
                      </a:pPr>
                      <a:r>
                        <a:rPr lang="en-US" sz="800" dirty="0">
                          <a:effectLst/>
                        </a:rPr>
                        <a:t> </a:t>
                      </a:r>
                      <a:endParaRPr lang="en-US" sz="800" dirty="0">
                        <a:effectLst/>
                        <a:latin typeface="Times New Roman" panose="02020603050405020304" pitchFamily="18" charset="0"/>
                        <a:ea typeface="Times New Roman" panose="02020603050405020304" pitchFamily="18" charset="0"/>
                      </a:endParaRPr>
                    </a:p>
                  </a:txBody>
                  <a:tcPr marL="36240" marR="36240" marT="0" marB="0"/>
                </a:tc>
                <a:extLst>
                  <a:ext uri="{0D108BD9-81ED-4DB2-BD59-A6C34878D82A}">
                    <a16:rowId xmlns:a16="http://schemas.microsoft.com/office/drawing/2014/main" val="936693178"/>
                  </a:ext>
                </a:extLst>
              </a:tr>
            </a:tbl>
          </a:graphicData>
        </a:graphic>
      </p:graphicFrame>
    </p:spTree>
    <p:extLst>
      <p:ext uri="{BB962C8B-B14F-4D97-AF65-F5344CB8AC3E}">
        <p14:creationId xmlns:p14="http://schemas.microsoft.com/office/powerpoint/2010/main" val="3622703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BCA2-213C-CC33-CC07-3232D277D083}"/>
              </a:ext>
            </a:extLst>
          </p:cNvPr>
          <p:cNvSpPr>
            <a:spLocks noGrp="1"/>
          </p:cNvSpPr>
          <p:nvPr>
            <p:ph type="title"/>
          </p:nvPr>
        </p:nvSpPr>
        <p:spPr/>
        <p:txBody>
          <a:bodyPr/>
          <a:lstStyle/>
          <a:p>
            <a:r>
              <a:rPr lang="en-US" dirty="0"/>
              <a:t>What Did We Learn Today?</a:t>
            </a:r>
          </a:p>
        </p:txBody>
      </p:sp>
      <p:sp>
        <p:nvSpPr>
          <p:cNvPr id="3" name="Content Placeholder 2">
            <a:extLst>
              <a:ext uri="{FF2B5EF4-FFF2-40B4-BE49-F238E27FC236}">
                <a16:creationId xmlns:a16="http://schemas.microsoft.com/office/drawing/2014/main" id="{13CA22DC-59B9-A564-EB3E-EC0BDFFE4146}"/>
              </a:ext>
            </a:extLst>
          </p:cNvPr>
          <p:cNvSpPr>
            <a:spLocks noGrp="1"/>
          </p:cNvSpPr>
          <p:nvPr>
            <p:ph idx="1"/>
          </p:nvPr>
        </p:nvSpPr>
        <p:spPr/>
        <p:txBody>
          <a:bodyPr vert="horz" lIns="91440" tIns="45720" rIns="91440" bIns="45720" rtlCol="0" anchor="t">
            <a:normAutofit/>
          </a:bodyPr>
          <a:lstStyle/>
          <a:p>
            <a:pPr marL="456565" indent="-456565"/>
            <a:r>
              <a:rPr lang="en-US" sz="4000" dirty="0">
                <a:latin typeface="Arial"/>
                <a:cs typeface="Arial"/>
              </a:rPr>
              <a:t>Identification of trends, lessons learned, opportunities</a:t>
            </a:r>
          </a:p>
          <a:p>
            <a:pPr marL="456565" indent="-456565"/>
            <a:r>
              <a:rPr lang="en-US" sz="4000" dirty="0">
                <a:latin typeface="Arial"/>
                <a:cs typeface="Arial"/>
              </a:rPr>
              <a:t>Who else needs to be part of this discussion?</a:t>
            </a:r>
          </a:p>
          <a:p>
            <a:pPr marL="456565" indent="-456565"/>
            <a:endParaRPr lang="en-US" sz="3600" dirty="0"/>
          </a:p>
        </p:txBody>
      </p:sp>
    </p:spTree>
    <p:extLst>
      <p:ext uri="{BB962C8B-B14F-4D97-AF65-F5344CB8AC3E}">
        <p14:creationId xmlns:p14="http://schemas.microsoft.com/office/powerpoint/2010/main" val="3088490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4969"/>
            <a:ext cx="8229600" cy="1152836"/>
          </a:xfrm>
        </p:spPr>
        <p:txBody>
          <a:bodyPr/>
          <a:lstStyle/>
          <a:p>
            <a:r>
              <a:rPr lang="en-US" dirty="0">
                <a:latin typeface="Arial Narrow"/>
                <a:cs typeface="Arial"/>
              </a:rPr>
              <a:t>Schedule, Homework, and Next Steps </a:t>
            </a:r>
          </a:p>
        </p:txBody>
      </p:sp>
      <p:sp>
        <p:nvSpPr>
          <p:cNvPr id="3" name="Content Placeholder 2"/>
          <p:cNvSpPr>
            <a:spLocks noGrp="1"/>
          </p:cNvSpPr>
          <p:nvPr>
            <p:ph idx="1"/>
          </p:nvPr>
        </p:nvSpPr>
        <p:spPr>
          <a:xfrm>
            <a:off x="623619" y="1567606"/>
            <a:ext cx="8260981" cy="4645914"/>
          </a:xfrm>
        </p:spPr>
        <p:txBody>
          <a:bodyPr vert="horz" lIns="91440" tIns="45720" rIns="91440" bIns="45720" rtlCol="0" anchor="t">
            <a:noAutofit/>
          </a:bodyPr>
          <a:lstStyle/>
          <a:p>
            <a:pPr marL="0" indent="0">
              <a:spcBef>
                <a:spcPts val="0"/>
              </a:spcBef>
              <a:buNone/>
            </a:pPr>
            <a:r>
              <a:rPr lang="en-US" sz="2800" b="1" dirty="0">
                <a:latin typeface="Arial"/>
                <a:cs typeface="Arial"/>
              </a:rPr>
              <a:t>Next In-Person Session (8am - 2pm): </a:t>
            </a:r>
            <a:endParaRPr lang="en-US" sz="2800">
              <a:latin typeface="Arial"/>
              <a:cs typeface="Arial"/>
            </a:endParaRPr>
          </a:p>
          <a:p>
            <a:pPr marL="342900" indent="-342900">
              <a:spcBef>
                <a:spcPts val="0"/>
              </a:spcBef>
            </a:pPr>
            <a:r>
              <a:rPr lang="en-US" sz="2800" dirty="0">
                <a:latin typeface="Arial"/>
                <a:cs typeface="Arial"/>
              </a:rPr>
              <a:t>Workshop #4: Wednesday, November 19, 2025 </a:t>
            </a:r>
            <a:endParaRPr lang="en-US" sz="2800" dirty="0"/>
          </a:p>
          <a:p>
            <a:pPr marL="800100" lvl="1" indent="-342900">
              <a:spcBef>
                <a:spcPts val="0"/>
              </a:spcBef>
              <a:buFont typeface="Courier New" panose="020B0604020202020204" pitchFamily="34" charset="0"/>
              <a:buChar char="o"/>
            </a:pPr>
            <a:r>
              <a:rPr lang="en-US" sz="2400" dirty="0">
                <a:latin typeface="Arial"/>
                <a:cs typeface="Arial"/>
              </a:rPr>
              <a:t>Refining action plans for selected projects </a:t>
            </a:r>
            <a:endParaRPr lang="en-US" sz="2400" dirty="0"/>
          </a:p>
          <a:p>
            <a:pPr marL="0" indent="0">
              <a:spcBef>
                <a:spcPts val="0"/>
              </a:spcBef>
              <a:buNone/>
            </a:pPr>
            <a:endParaRPr lang="en-US" sz="2800" b="1" dirty="0">
              <a:highlight>
                <a:srgbClr val="FFFF00"/>
              </a:highlight>
            </a:endParaRPr>
          </a:p>
          <a:p>
            <a:pPr marL="0" indent="0">
              <a:spcBef>
                <a:spcPts val="0"/>
              </a:spcBef>
              <a:buNone/>
            </a:pPr>
            <a:r>
              <a:rPr lang="en-US" sz="2800" b="1" dirty="0">
                <a:latin typeface="Arial"/>
                <a:cs typeface="Arial"/>
              </a:rPr>
              <a:t>Homework:</a:t>
            </a:r>
          </a:p>
          <a:p>
            <a:pPr marL="456565" indent="-456565">
              <a:spcBef>
                <a:spcPts val="0"/>
              </a:spcBef>
            </a:pPr>
            <a:r>
              <a:rPr lang="en-US" sz="2400" dirty="0">
                <a:latin typeface="Arial"/>
                <a:cs typeface="Arial"/>
              </a:rPr>
              <a:t>Refine your projects and share them with neighbors, friends, and fellow residents</a:t>
            </a:r>
            <a:endParaRPr lang="en-US" sz="2400" dirty="0"/>
          </a:p>
          <a:p>
            <a:pPr marL="456565" indent="-456565">
              <a:spcBef>
                <a:spcPts val="0"/>
              </a:spcBef>
            </a:pPr>
            <a:r>
              <a:rPr lang="en-US" sz="2400" dirty="0">
                <a:latin typeface="Arial"/>
                <a:cs typeface="Arial"/>
              </a:rPr>
              <a:t>Recruit more value chain partners to the final workshop </a:t>
            </a:r>
          </a:p>
          <a:p>
            <a:pPr marL="0" indent="0">
              <a:spcBef>
                <a:spcPts val="0"/>
              </a:spcBef>
              <a:buNone/>
            </a:pPr>
            <a:endParaRPr lang="en-US" sz="2400" dirty="0"/>
          </a:p>
          <a:p>
            <a:pPr marL="0" indent="0">
              <a:spcBef>
                <a:spcPts val="0"/>
              </a:spcBef>
              <a:buNone/>
            </a:pPr>
            <a:endParaRPr lang="en-US" sz="2400" dirty="0"/>
          </a:p>
          <a:p>
            <a:pPr marL="0" indent="0">
              <a:spcBef>
                <a:spcPts val="0"/>
              </a:spcBef>
              <a:buNone/>
            </a:pPr>
            <a:endParaRPr lang="en-US" sz="2800" dirty="0"/>
          </a:p>
          <a:p>
            <a:pPr marL="0" indent="0">
              <a:spcBef>
                <a:spcPts val="0"/>
              </a:spcBef>
              <a:buNone/>
            </a:pPr>
            <a:endParaRPr lang="en-US" sz="2800" b="1" dirty="0"/>
          </a:p>
        </p:txBody>
      </p:sp>
      <p:sp>
        <p:nvSpPr>
          <p:cNvPr id="4" name="Slide Number Placeholder 3"/>
          <p:cNvSpPr>
            <a:spLocks noGrp="1"/>
          </p:cNvSpPr>
          <p:nvPr>
            <p:ph type="sldNum" sz="quarter" idx="12"/>
          </p:nvPr>
        </p:nvSpPr>
        <p:spPr/>
        <p:txBody>
          <a:bodyPr/>
          <a:lstStyle/>
          <a:p>
            <a:fld id="{496D2A7C-C3AD-4F23-8F04-E7CB876F6874}" type="slidenum">
              <a:rPr lang="en-US">
                <a:solidFill>
                  <a:srgbClr val="000000">
                    <a:tint val="75000"/>
                  </a:srgbClr>
                </a:solidFill>
                <a:latin typeface="Calibri"/>
              </a:rPr>
              <a:pPr/>
              <a:t>42</a:t>
            </a:fld>
            <a:endParaRPr lang="en-US">
              <a:solidFill>
                <a:srgbClr val="000000">
                  <a:tint val="75000"/>
                </a:srgbClr>
              </a:solidFill>
              <a:latin typeface="Calibri"/>
            </a:endParaRPr>
          </a:p>
        </p:txBody>
      </p:sp>
    </p:spTree>
    <p:extLst>
      <p:ext uri="{BB962C8B-B14F-4D97-AF65-F5344CB8AC3E}">
        <p14:creationId xmlns:p14="http://schemas.microsoft.com/office/powerpoint/2010/main" val="23116919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6DA8A-5ECD-7360-3556-B85626CE0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60C4EA-4E9A-72DC-C7D0-8860DBFB44D2}"/>
              </a:ext>
            </a:extLst>
          </p:cNvPr>
          <p:cNvSpPr>
            <a:spLocks noGrp="1"/>
          </p:cNvSpPr>
          <p:nvPr>
            <p:ph type="title"/>
          </p:nvPr>
        </p:nvSpPr>
        <p:spPr>
          <a:xfrm>
            <a:off x="457200" y="334297"/>
            <a:ext cx="8229600" cy="1113507"/>
          </a:xfrm>
        </p:spPr>
        <p:txBody>
          <a:bodyPr/>
          <a:lstStyle/>
          <a:p>
            <a:r>
              <a:rPr lang="en-US"/>
              <a:t>Parking Lot</a:t>
            </a:r>
          </a:p>
        </p:txBody>
      </p:sp>
      <p:pic>
        <p:nvPicPr>
          <p:cNvPr id="5" name="Content Placeholder 4" descr="Cars parked in a line">
            <a:extLst>
              <a:ext uri="{FF2B5EF4-FFF2-40B4-BE49-F238E27FC236}">
                <a16:creationId xmlns:a16="http://schemas.microsoft.com/office/drawing/2014/main" id="{9F12DF7C-43B8-5AC5-EA99-17C60F28CA5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4677" y="2100007"/>
            <a:ext cx="4734646" cy="35489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5829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3459"/>
            <a:ext cx="8229600" cy="1064346"/>
          </a:xfrm>
          <a:noFill/>
        </p:spPr>
        <p:txBody>
          <a:bodyPr/>
          <a:lstStyle/>
          <a:p>
            <a:pPr>
              <a:defRPr/>
            </a:pPr>
            <a:r>
              <a:rPr lang="en-US" dirty="0">
                <a:solidFill>
                  <a:schemeClr val="bg2"/>
                </a:solidFill>
              </a:rPr>
              <a:t>Closing: Pluses &amp; Deltas</a:t>
            </a:r>
          </a:p>
        </p:txBody>
      </p:sp>
      <p:sp>
        <p:nvSpPr>
          <p:cNvPr id="5" name="Content Placeholder 4"/>
          <p:cNvSpPr txBox="1">
            <a:spLocks/>
          </p:cNvSpPr>
          <p:nvPr/>
        </p:nvSpPr>
        <p:spPr>
          <a:xfrm>
            <a:off x="453123" y="3660514"/>
            <a:ext cx="3689550" cy="2185987"/>
          </a:xfrm>
          <a:prstGeom prst="rect">
            <a:avLst/>
          </a:prstGeom>
        </p:spPr>
        <p:txBody>
          <a:bodyPr lIns="91440" tIns="45720" rIns="91440" bIns="45720" anchor="t"/>
          <a:lstStyle/>
          <a:p>
            <a:pPr algn="ctr">
              <a:buClr>
                <a:srgbClr val="237664"/>
              </a:buClr>
              <a:defRPr/>
            </a:pPr>
            <a:r>
              <a:rPr lang="en-US" sz="2400" kern="0">
                <a:solidFill>
                  <a:srgbClr val="000000"/>
                </a:solidFill>
                <a:latin typeface="Arial"/>
                <a:cs typeface="Arial"/>
              </a:rPr>
              <a:t>Things you liked?</a:t>
            </a:r>
            <a:endParaRPr lang="en-US" sz="2400" kern="0">
              <a:solidFill>
                <a:srgbClr val="000000"/>
              </a:solidFill>
              <a:latin typeface="Arial" panose="020B0604020202020204" pitchFamily="34" charset="0"/>
              <a:cs typeface="Arial" panose="020B0604020202020204" pitchFamily="34" charset="0"/>
            </a:endParaRPr>
          </a:p>
          <a:p>
            <a:pPr algn="ctr">
              <a:buClr>
                <a:srgbClr val="237664"/>
              </a:buClr>
              <a:defRPr/>
            </a:pPr>
            <a:endParaRPr lang="en-US" sz="2400" kern="0">
              <a:solidFill>
                <a:srgbClr val="000000"/>
              </a:solidFill>
              <a:latin typeface="Arial" panose="020B0604020202020204" pitchFamily="34" charset="0"/>
              <a:cs typeface="Arial" panose="020B0604020202020204" pitchFamily="34" charset="0"/>
            </a:endParaRPr>
          </a:p>
          <a:p>
            <a:pPr algn="ctr">
              <a:buClr>
                <a:srgbClr val="237664"/>
              </a:buClr>
              <a:defRPr/>
            </a:pPr>
            <a:r>
              <a:rPr lang="en-US" sz="2400" kern="0">
                <a:solidFill>
                  <a:srgbClr val="000000"/>
                </a:solidFill>
                <a:latin typeface="Arial"/>
                <a:cs typeface="Arial"/>
              </a:rPr>
              <a:t>Things that worked well?</a:t>
            </a:r>
            <a:endParaRPr lang="en-US" sz="2400" kern="0">
              <a:solidFill>
                <a:srgbClr val="000000"/>
              </a:solidFill>
              <a:latin typeface="Arial" panose="020B0604020202020204" pitchFamily="34" charset="0"/>
              <a:cs typeface="Arial" panose="020B0604020202020204" pitchFamily="34" charset="0"/>
            </a:endParaRPr>
          </a:p>
        </p:txBody>
      </p:sp>
      <p:sp>
        <p:nvSpPr>
          <p:cNvPr id="6" name="Content Placeholder 6"/>
          <p:cNvSpPr txBox="1">
            <a:spLocks/>
          </p:cNvSpPr>
          <p:nvPr/>
        </p:nvSpPr>
        <p:spPr>
          <a:xfrm>
            <a:off x="4755182" y="3656137"/>
            <a:ext cx="4141923" cy="2332037"/>
          </a:xfrm>
          <a:prstGeom prst="rect">
            <a:avLst/>
          </a:prstGeom>
        </p:spPr>
        <p:txBody>
          <a:bodyPr lIns="91440" tIns="45720" rIns="91440" bIns="45720" anchor="t"/>
          <a:lstStyle/>
          <a:p>
            <a:pPr algn="ctr">
              <a:buClr>
                <a:srgbClr val="237664"/>
              </a:buClr>
              <a:defRPr/>
            </a:pPr>
            <a:r>
              <a:rPr lang="en-US" sz="2400" kern="0">
                <a:solidFill>
                  <a:srgbClr val="000000"/>
                </a:solidFill>
                <a:latin typeface="Arial"/>
                <a:cs typeface="Arial"/>
              </a:rPr>
              <a:t>Things we can improve on?</a:t>
            </a:r>
            <a:endParaRPr lang="en-US" sz="2400" kern="0">
              <a:solidFill>
                <a:srgbClr val="000000"/>
              </a:solidFill>
              <a:latin typeface="Arial" panose="020B0604020202020204" pitchFamily="34" charset="0"/>
              <a:cs typeface="Arial" panose="020B0604020202020204" pitchFamily="34" charset="0"/>
            </a:endParaRPr>
          </a:p>
          <a:p>
            <a:pPr algn="ctr">
              <a:buClr>
                <a:srgbClr val="237664"/>
              </a:buClr>
              <a:defRPr/>
            </a:pPr>
            <a:endParaRPr lang="en-US" sz="2400" kern="0">
              <a:solidFill>
                <a:srgbClr val="000000"/>
              </a:solidFill>
              <a:latin typeface="Arial" panose="020B0604020202020204" pitchFamily="34" charset="0"/>
              <a:cs typeface="Arial" panose="020B0604020202020204" pitchFamily="34" charset="0"/>
            </a:endParaRPr>
          </a:p>
          <a:p>
            <a:pPr algn="ctr">
              <a:buClr>
                <a:srgbClr val="237664"/>
              </a:buClr>
              <a:defRPr/>
            </a:pPr>
            <a:r>
              <a:rPr lang="en-US" sz="2400" kern="0" dirty="0">
                <a:solidFill>
                  <a:srgbClr val="000000"/>
                </a:solidFill>
                <a:latin typeface="Arial"/>
                <a:cs typeface="Arial"/>
              </a:rPr>
              <a:t>Opportunities for change?</a:t>
            </a:r>
            <a:endParaRPr lang="en-US" sz="2400" kern="0" dirty="0">
              <a:solidFill>
                <a:srgbClr val="000000"/>
              </a:solidFill>
              <a:latin typeface="Arial" panose="020B0604020202020204" pitchFamily="34" charset="0"/>
              <a:cs typeface="Arial" panose="020B0604020202020204" pitchFamily="34" charset="0"/>
            </a:endParaRPr>
          </a:p>
        </p:txBody>
      </p:sp>
      <p:sp>
        <p:nvSpPr>
          <p:cNvPr id="3" name="Isosceles Triangle 2">
            <a:extLst>
              <a:ext uri="{FF2B5EF4-FFF2-40B4-BE49-F238E27FC236}">
                <a16:creationId xmlns:a16="http://schemas.microsoft.com/office/drawing/2014/main" id="{C379D16B-53F0-4693-7A8F-EC0F98E6F676}"/>
              </a:ext>
            </a:extLst>
          </p:cNvPr>
          <p:cNvSpPr/>
          <p:nvPr/>
        </p:nvSpPr>
        <p:spPr>
          <a:xfrm>
            <a:off x="6253024" y="2095424"/>
            <a:ext cx="1091674" cy="1064346"/>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
        <p:nvSpPr>
          <p:cNvPr id="7" name="Plus Sign 6">
            <a:extLst>
              <a:ext uri="{FF2B5EF4-FFF2-40B4-BE49-F238E27FC236}">
                <a16:creationId xmlns:a16="http://schemas.microsoft.com/office/drawing/2014/main" id="{13A2C066-3AF5-812A-D9E2-4566BE893D8B}"/>
              </a:ext>
            </a:extLst>
          </p:cNvPr>
          <p:cNvSpPr/>
          <p:nvPr/>
        </p:nvSpPr>
        <p:spPr>
          <a:xfrm>
            <a:off x="1421506" y="1859935"/>
            <a:ext cx="1469472" cy="1446881"/>
          </a:xfrm>
          <a:prstGeom prst="mathPlus">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Calibri"/>
            </a:endParaRPr>
          </a:p>
        </p:txBody>
      </p:sp>
    </p:spTree>
    <p:extLst>
      <p:ext uri="{BB962C8B-B14F-4D97-AF65-F5344CB8AC3E}">
        <p14:creationId xmlns:p14="http://schemas.microsoft.com/office/powerpoint/2010/main" val="1958793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92E2E-D022-440F-D5DE-D36B553EB0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E6E4CF-E98D-FDF4-7696-9502136C6B79}"/>
              </a:ext>
            </a:extLst>
          </p:cNvPr>
          <p:cNvSpPr>
            <a:spLocks noGrp="1"/>
          </p:cNvSpPr>
          <p:nvPr>
            <p:ph type="title"/>
          </p:nvPr>
        </p:nvSpPr>
        <p:spPr>
          <a:xfrm>
            <a:off x="457200" y="383459"/>
            <a:ext cx="8229600" cy="1064346"/>
          </a:xfrm>
          <a:noFill/>
        </p:spPr>
        <p:txBody>
          <a:bodyPr/>
          <a:lstStyle/>
          <a:p>
            <a:pPr>
              <a:defRPr/>
            </a:pPr>
            <a:r>
              <a:rPr lang="en-US" dirty="0">
                <a:solidFill>
                  <a:schemeClr val="bg2"/>
                </a:solidFill>
                <a:latin typeface="Arial Narrow"/>
                <a:cs typeface="Arial"/>
              </a:rPr>
              <a:t>ROCE Team Contacts: </a:t>
            </a:r>
            <a:endParaRPr lang="en-US" dirty="0">
              <a:solidFill>
                <a:schemeClr val="bg2"/>
              </a:solidFill>
            </a:endParaRPr>
          </a:p>
        </p:txBody>
      </p:sp>
      <p:sp>
        <p:nvSpPr>
          <p:cNvPr id="10" name="Google Shape;236;p26">
            <a:extLst>
              <a:ext uri="{FF2B5EF4-FFF2-40B4-BE49-F238E27FC236}">
                <a16:creationId xmlns:a16="http://schemas.microsoft.com/office/drawing/2014/main" id="{152C1546-A788-0485-013D-A7C68604E543}"/>
              </a:ext>
            </a:extLst>
          </p:cNvPr>
          <p:cNvSpPr/>
          <p:nvPr/>
        </p:nvSpPr>
        <p:spPr>
          <a:xfrm>
            <a:off x="628665" y="2544475"/>
            <a:ext cx="1634700" cy="369300"/>
          </a:xfrm>
          <a:prstGeom prst="rect">
            <a:avLst/>
          </a:prstGeom>
          <a:noFill/>
          <a:ln>
            <a:noFill/>
          </a:ln>
        </p:spPr>
        <p:txBody>
          <a:bodyPr spcFirstLastPara="1" wrap="square" lIns="91425" tIns="45700" rIns="91425" bIns="45700" anchor="t" anchorCtr="0">
            <a:noAutofit/>
          </a:bodyPr>
          <a:lstStyle/>
          <a:p>
            <a:pPr>
              <a:defRPr/>
            </a:pPr>
            <a:endParaRPr b="1">
              <a:solidFill>
                <a:srgbClr val="000000"/>
              </a:solidFill>
              <a:latin typeface="Calibri"/>
            </a:endParaRPr>
          </a:p>
        </p:txBody>
      </p:sp>
      <p:sp>
        <p:nvSpPr>
          <p:cNvPr id="12" name="TextBox 11">
            <a:extLst>
              <a:ext uri="{FF2B5EF4-FFF2-40B4-BE49-F238E27FC236}">
                <a16:creationId xmlns:a16="http://schemas.microsoft.com/office/drawing/2014/main" id="{7479766D-992E-52DE-3AB0-B02B149C1AAB}"/>
              </a:ext>
            </a:extLst>
          </p:cNvPr>
          <p:cNvSpPr txBox="1"/>
          <p:nvPr/>
        </p:nvSpPr>
        <p:spPr>
          <a:xfrm>
            <a:off x="3438468" y="2519398"/>
            <a:ext cx="2064396" cy="1107996"/>
          </a:xfrm>
          <a:prstGeom prst="rect">
            <a:avLst/>
          </a:prstGeom>
          <a:noFill/>
        </p:spPr>
        <p:txBody>
          <a:bodyPr wrap="square" lIns="91440" tIns="45720" rIns="91440" bIns="45720" anchor="t">
            <a:spAutoFit/>
          </a:bodyPr>
          <a:lstStyle/>
          <a:p>
            <a:pPr algn="ctr">
              <a:defRPr/>
            </a:pPr>
            <a:r>
              <a:rPr lang="en-US" b="1">
                <a:solidFill>
                  <a:srgbClr val="000000"/>
                </a:solidFill>
                <a:latin typeface="Calibri"/>
              </a:rPr>
              <a:t>Dan Dever</a:t>
            </a:r>
            <a:endParaRPr lang="en-US"/>
          </a:p>
          <a:p>
            <a:pPr algn="ctr">
              <a:defRPr/>
            </a:pPr>
            <a:r>
              <a:rPr lang="en-US" sz="1150" i="1">
                <a:solidFill>
                  <a:srgbClr val="000000"/>
                </a:solidFill>
                <a:latin typeface="Calibri"/>
              </a:rPr>
              <a:t>Community Economic Development Consultant</a:t>
            </a:r>
            <a:endParaRPr lang="en-US" sz="1150" i="1">
              <a:ea typeface="Calibri"/>
              <a:cs typeface="Calibri"/>
            </a:endParaRPr>
          </a:p>
          <a:p>
            <a:pPr algn="ctr">
              <a:defRPr/>
            </a:pPr>
            <a:r>
              <a:rPr lang="en-US" sz="1150" b="1">
                <a:solidFill>
                  <a:srgbClr val="000000"/>
                </a:solidFill>
                <a:latin typeface="Calibri"/>
              </a:rPr>
              <a:t>RCAC | (602) 818-9409</a:t>
            </a:r>
            <a:endParaRPr lang="en-US" sz="1150" b="1">
              <a:solidFill>
                <a:srgbClr val="000000"/>
              </a:solidFill>
              <a:latin typeface="Calibri"/>
              <a:ea typeface="Calibri"/>
              <a:cs typeface="Calibri"/>
            </a:endParaRPr>
          </a:p>
          <a:p>
            <a:pPr algn="ctr">
              <a:defRPr/>
            </a:pPr>
            <a:r>
              <a:rPr lang="en-US" sz="1150" b="1">
                <a:solidFill>
                  <a:srgbClr val="000000"/>
                </a:solidFill>
                <a:latin typeface="Calibri"/>
                <a:hlinkClick r:id="rId3"/>
              </a:rPr>
              <a:t>dan.dever@rcac.org</a:t>
            </a:r>
            <a:r>
              <a:rPr lang="en-US" sz="1150" b="1">
                <a:solidFill>
                  <a:srgbClr val="000000"/>
                </a:solidFill>
                <a:latin typeface="Calibri"/>
              </a:rPr>
              <a:t> </a:t>
            </a:r>
            <a:endParaRPr lang="en-US" sz="1150" b="1">
              <a:solidFill>
                <a:srgbClr val="000000"/>
              </a:solidFill>
              <a:latin typeface="Calibri"/>
              <a:ea typeface="Calibri"/>
              <a:cs typeface="Calibri"/>
            </a:endParaRPr>
          </a:p>
        </p:txBody>
      </p:sp>
      <p:sp>
        <p:nvSpPr>
          <p:cNvPr id="14" name="TextBox 13">
            <a:extLst>
              <a:ext uri="{FF2B5EF4-FFF2-40B4-BE49-F238E27FC236}">
                <a16:creationId xmlns:a16="http://schemas.microsoft.com/office/drawing/2014/main" id="{76396FAA-EEE8-1FF2-2A83-5C5C60C8B51C}"/>
              </a:ext>
            </a:extLst>
          </p:cNvPr>
          <p:cNvSpPr txBox="1"/>
          <p:nvPr/>
        </p:nvSpPr>
        <p:spPr>
          <a:xfrm>
            <a:off x="686174" y="2501896"/>
            <a:ext cx="1993288" cy="1107996"/>
          </a:xfrm>
          <a:prstGeom prst="rect">
            <a:avLst/>
          </a:prstGeom>
          <a:noFill/>
        </p:spPr>
        <p:txBody>
          <a:bodyPr wrap="square" lIns="91440" tIns="45720" rIns="91440" bIns="45720" anchor="t">
            <a:spAutoFit/>
          </a:bodyPr>
          <a:lstStyle/>
          <a:p>
            <a:pPr algn="ctr">
              <a:defRPr/>
            </a:pPr>
            <a:r>
              <a:rPr lang="en-US" b="1">
                <a:solidFill>
                  <a:srgbClr val="000000"/>
                </a:solidFill>
                <a:latin typeface="Calibri"/>
                <a:ea typeface="Calibri"/>
                <a:cs typeface="Calibri"/>
              </a:rPr>
              <a:t>Verna "V" Al-ag</a:t>
            </a:r>
            <a:endParaRPr lang="en-US"/>
          </a:p>
          <a:p>
            <a:pPr algn="ctr">
              <a:defRPr/>
            </a:pPr>
            <a:r>
              <a:rPr lang="en-US" sz="1150" i="1">
                <a:solidFill>
                  <a:srgbClr val="000000"/>
                </a:solidFill>
                <a:latin typeface="Calibri"/>
                <a:ea typeface="Calibri"/>
                <a:cs typeface="Calibri"/>
              </a:rPr>
              <a:t>Community Economic Development Consultant</a:t>
            </a:r>
          </a:p>
          <a:p>
            <a:pPr algn="ctr">
              <a:defRPr/>
            </a:pPr>
            <a:r>
              <a:rPr lang="en-US" sz="1150" b="1">
                <a:solidFill>
                  <a:srgbClr val="000000"/>
                </a:solidFill>
                <a:latin typeface="Calibri"/>
              </a:rPr>
              <a:t>RCAC | </a:t>
            </a:r>
            <a:r>
              <a:rPr lang="en-US" sz="1150" b="1">
                <a:solidFill>
                  <a:srgbClr val="000000"/>
                </a:solidFill>
                <a:latin typeface="Calibri"/>
                <a:ea typeface="Calibri"/>
                <a:cs typeface="Calibri"/>
              </a:rPr>
              <a:t>(831) 887-8362 </a:t>
            </a:r>
            <a:endParaRPr lang="en-US" sz="1150" b="1">
              <a:ea typeface="Calibri"/>
              <a:cs typeface="Calibri"/>
            </a:endParaRPr>
          </a:p>
          <a:p>
            <a:pPr algn="ctr">
              <a:defRPr/>
            </a:pPr>
            <a:r>
              <a:rPr lang="en-US" sz="1150" b="1">
                <a:solidFill>
                  <a:srgbClr val="000000"/>
                </a:solidFill>
                <a:latin typeface="Calibri"/>
                <a:hlinkClick r:id="rId4"/>
              </a:rPr>
              <a:t>Vernalou.al-ag@rcac.org</a:t>
            </a:r>
            <a:r>
              <a:rPr lang="en-US" sz="1150" b="1">
                <a:solidFill>
                  <a:srgbClr val="000000"/>
                </a:solidFill>
                <a:latin typeface="Calibri"/>
              </a:rPr>
              <a:t> </a:t>
            </a:r>
            <a:endParaRPr lang="en-US" sz="1150" b="1">
              <a:solidFill>
                <a:srgbClr val="000000"/>
              </a:solidFill>
              <a:latin typeface="Calibri"/>
              <a:ea typeface="Calibri"/>
              <a:cs typeface="Calibri"/>
            </a:endParaRPr>
          </a:p>
        </p:txBody>
      </p:sp>
      <p:sp>
        <p:nvSpPr>
          <p:cNvPr id="16" name="TextBox 15">
            <a:extLst>
              <a:ext uri="{FF2B5EF4-FFF2-40B4-BE49-F238E27FC236}">
                <a16:creationId xmlns:a16="http://schemas.microsoft.com/office/drawing/2014/main" id="{33F91E33-196F-28A3-4F45-310A8E77C158}"/>
              </a:ext>
            </a:extLst>
          </p:cNvPr>
          <p:cNvSpPr txBox="1"/>
          <p:nvPr/>
        </p:nvSpPr>
        <p:spPr>
          <a:xfrm>
            <a:off x="5930206" y="2517499"/>
            <a:ext cx="2488457" cy="1084912"/>
          </a:xfrm>
          <a:prstGeom prst="rect">
            <a:avLst/>
          </a:prstGeom>
          <a:noFill/>
        </p:spPr>
        <p:txBody>
          <a:bodyPr wrap="square" lIns="91440" tIns="45720" rIns="91440" bIns="45720" anchor="t">
            <a:spAutoFit/>
          </a:bodyPr>
          <a:lstStyle/>
          <a:p>
            <a:pPr algn="ctr">
              <a:defRPr/>
            </a:pPr>
            <a:r>
              <a:rPr lang="en-US" b="1">
                <a:solidFill>
                  <a:srgbClr val="000000"/>
                </a:solidFill>
                <a:latin typeface="Calibri"/>
                <a:ea typeface="Calibri"/>
                <a:cs typeface="Calibri"/>
              </a:rPr>
              <a:t>Carissa Patrone </a:t>
            </a:r>
            <a:r>
              <a:rPr lang="en-US" b="1" err="1">
                <a:solidFill>
                  <a:srgbClr val="000000"/>
                </a:solidFill>
                <a:latin typeface="Calibri"/>
                <a:ea typeface="Calibri"/>
                <a:cs typeface="Calibri"/>
              </a:rPr>
              <a:t>Maikuri</a:t>
            </a:r>
            <a:endParaRPr lang="en-US" b="1">
              <a:solidFill>
                <a:srgbClr val="000000"/>
              </a:solidFill>
              <a:latin typeface="Calibri"/>
              <a:ea typeface="Calibri"/>
              <a:cs typeface="Calibri"/>
            </a:endParaRPr>
          </a:p>
          <a:p>
            <a:pPr algn="ctr">
              <a:defRPr/>
            </a:pPr>
            <a:r>
              <a:rPr lang="en-US" sz="1150" i="1">
                <a:solidFill>
                  <a:srgbClr val="000000"/>
                </a:solidFill>
                <a:latin typeface="Calibri"/>
                <a:ea typeface="Calibri"/>
                <a:cs typeface="Calibri"/>
              </a:rPr>
              <a:t>Economic Recovery </a:t>
            </a:r>
            <a:br>
              <a:rPr lang="en-US" sz="1150" i="1">
                <a:solidFill>
                  <a:srgbClr val="000000"/>
                </a:solidFill>
                <a:latin typeface="Calibri"/>
                <a:ea typeface="Calibri"/>
                <a:cs typeface="Calibri"/>
              </a:rPr>
            </a:br>
            <a:r>
              <a:rPr lang="en-US" sz="1150" i="1">
                <a:solidFill>
                  <a:srgbClr val="000000"/>
                </a:solidFill>
                <a:latin typeface="Calibri"/>
                <a:ea typeface="Calibri"/>
                <a:cs typeface="Calibri"/>
              </a:rPr>
              <a:t>Corps Fellow </a:t>
            </a:r>
          </a:p>
          <a:p>
            <a:pPr algn="ctr">
              <a:defRPr/>
            </a:pPr>
            <a:r>
              <a:rPr lang="en-US" sz="1150" b="1">
                <a:solidFill>
                  <a:srgbClr val="000000"/>
                </a:solidFill>
                <a:latin typeface="Calibri"/>
              </a:rPr>
              <a:t>ERC &amp; RCAC </a:t>
            </a:r>
            <a:r>
              <a:rPr lang="en-US" sz="1200" b="1">
                <a:solidFill>
                  <a:srgbClr val="000000"/>
                </a:solidFill>
                <a:latin typeface="Calibri"/>
                <a:ea typeface="Calibri"/>
                <a:cs typeface="Calibri"/>
              </a:rPr>
              <a:t>|</a:t>
            </a:r>
            <a:r>
              <a:rPr lang="en-US" sz="1150" b="1">
                <a:solidFill>
                  <a:srgbClr val="000000"/>
                </a:solidFill>
                <a:latin typeface="Calibri"/>
                <a:ea typeface="Calibri"/>
                <a:cs typeface="Calibri"/>
              </a:rPr>
              <a:t> (734) 365-3801</a:t>
            </a:r>
          </a:p>
          <a:p>
            <a:pPr algn="ctr">
              <a:defRPr/>
            </a:pPr>
            <a:r>
              <a:rPr lang="en-US" sz="1150" b="1">
                <a:solidFill>
                  <a:srgbClr val="000000"/>
                </a:solidFill>
                <a:latin typeface="Calibri"/>
                <a:ea typeface="Calibri"/>
                <a:cs typeface="Calibri"/>
                <a:hlinkClick r:id="rId5"/>
              </a:rPr>
              <a:t>Carissa.PatorneMaikuri@rcac.org</a:t>
            </a:r>
            <a:r>
              <a:rPr lang="en-US" sz="1150" b="1">
                <a:solidFill>
                  <a:srgbClr val="000000"/>
                </a:solidFill>
                <a:latin typeface="Calibri"/>
                <a:ea typeface="Calibri"/>
                <a:cs typeface="Calibri"/>
              </a:rPr>
              <a:t> </a:t>
            </a:r>
            <a:endParaRPr lang="en-US"/>
          </a:p>
        </p:txBody>
      </p:sp>
      <p:sp>
        <p:nvSpPr>
          <p:cNvPr id="18" name="TextBox 17">
            <a:extLst>
              <a:ext uri="{FF2B5EF4-FFF2-40B4-BE49-F238E27FC236}">
                <a16:creationId xmlns:a16="http://schemas.microsoft.com/office/drawing/2014/main" id="{E422CD1F-604E-366F-6C87-DF0A2D06DB80}"/>
              </a:ext>
            </a:extLst>
          </p:cNvPr>
          <p:cNvSpPr txBox="1"/>
          <p:nvPr/>
        </p:nvSpPr>
        <p:spPr>
          <a:xfrm>
            <a:off x="4740387" y="3893403"/>
            <a:ext cx="2663567" cy="1117148"/>
          </a:xfrm>
          <a:prstGeom prst="rect">
            <a:avLst/>
          </a:prstGeom>
          <a:noFill/>
        </p:spPr>
        <p:txBody>
          <a:bodyPr wrap="square" lIns="91440" tIns="45720" rIns="91440" bIns="45720" anchor="t">
            <a:spAutoFit/>
          </a:bodyPr>
          <a:lstStyle/>
          <a:p>
            <a:pPr algn="ctr">
              <a:defRPr/>
            </a:pPr>
            <a:r>
              <a:rPr lang="en-US" b="1">
                <a:solidFill>
                  <a:srgbClr val="000000"/>
                </a:solidFill>
                <a:latin typeface="Calibri"/>
                <a:ea typeface="Calibri"/>
                <a:cs typeface="Calibri"/>
              </a:rPr>
              <a:t>Tracey Ferguson</a:t>
            </a:r>
          </a:p>
          <a:p>
            <a:pPr algn="ctr">
              <a:defRPr/>
            </a:pPr>
            <a:r>
              <a:rPr lang="en-US" sz="1150" i="1">
                <a:solidFill>
                  <a:srgbClr val="000000"/>
                </a:solidFill>
                <a:latin typeface="Calibri"/>
                <a:ea typeface="Calibri"/>
                <a:cs typeface="Calibri"/>
              </a:rPr>
              <a:t>Planning Director</a:t>
            </a:r>
          </a:p>
          <a:p>
            <a:pPr algn="ctr">
              <a:defRPr/>
            </a:pPr>
            <a:r>
              <a:rPr lang="en-US" sz="1150" b="1">
                <a:solidFill>
                  <a:srgbClr val="000000"/>
                </a:solidFill>
                <a:latin typeface="Calibri"/>
                <a:ea typeface="Calibri"/>
                <a:cs typeface="Calibri"/>
              </a:rPr>
              <a:t>Plumas County</a:t>
            </a:r>
          </a:p>
          <a:p>
            <a:pPr algn="ctr">
              <a:defRPr/>
            </a:pPr>
            <a:r>
              <a:rPr lang="en-US" sz="1150" b="1">
                <a:solidFill>
                  <a:srgbClr val="000000"/>
                </a:solidFill>
                <a:latin typeface="Calibri"/>
                <a:ea typeface="Calibri"/>
                <a:cs typeface="Calibri"/>
              </a:rPr>
              <a:t>(530) 283-6214</a:t>
            </a:r>
          </a:p>
          <a:p>
            <a:pPr algn="ctr">
              <a:defRPr/>
            </a:pPr>
            <a:r>
              <a:rPr lang="en-US" sz="1150" b="1">
                <a:ea typeface="Calibri"/>
                <a:cs typeface="Calibri"/>
                <a:hlinkClick r:id="rId6"/>
              </a:rPr>
              <a:t>TraceyFerguson@countyofplumas.com</a:t>
            </a:r>
            <a:r>
              <a:rPr lang="en-US" sz="1150" b="1">
                <a:ea typeface="Calibri"/>
                <a:cs typeface="Calibri"/>
              </a:rPr>
              <a:t> </a:t>
            </a:r>
          </a:p>
        </p:txBody>
      </p:sp>
      <p:sp>
        <p:nvSpPr>
          <p:cNvPr id="20" name="TextBox 19">
            <a:extLst>
              <a:ext uri="{FF2B5EF4-FFF2-40B4-BE49-F238E27FC236}">
                <a16:creationId xmlns:a16="http://schemas.microsoft.com/office/drawing/2014/main" id="{5A486257-0492-BEC8-2C2F-B516400A3F78}"/>
              </a:ext>
            </a:extLst>
          </p:cNvPr>
          <p:cNvSpPr txBox="1"/>
          <p:nvPr/>
        </p:nvSpPr>
        <p:spPr>
          <a:xfrm>
            <a:off x="1642319" y="3913368"/>
            <a:ext cx="2482289" cy="1095803"/>
          </a:xfrm>
          <a:prstGeom prst="rect">
            <a:avLst/>
          </a:prstGeom>
          <a:noFill/>
        </p:spPr>
        <p:txBody>
          <a:bodyPr wrap="square" lIns="91440" tIns="45720" rIns="91440" bIns="45720" anchor="t">
            <a:spAutoFit/>
          </a:bodyPr>
          <a:lstStyle/>
          <a:p>
            <a:pPr algn="ctr">
              <a:defRPr/>
            </a:pPr>
            <a:r>
              <a:rPr lang="en-US" b="1">
                <a:solidFill>
                  <a:srgbClr val="000000"/>
                </a:solidFill>
                <a:latin typeface="Calibri"/>
                <a:ea typeface="Calibri"/>
                <a:cs typeface="Calibri"/>
              </a:rPr>
              <a:t>Zachary Gately</a:t>
            </a:r>
            <a:endParaRPr lang="en-US"/>
          </a:p>
          <a:p>
            <a:pPr algn="ctr">
              <a:defRPr/>
            </a:pPr>
            <a:r>
              <a:rPr lang="en-US" sz="1150" i="1">
                <a:solidFill>
                  <a:srgbClr val="000000"/>
                </a:solidFill>
                <a:latin typeface="Calibri"/>
                <a:ea typeface="Calibri"/>
                <a:cs typeface="Calibri"/>
              </a:rPr>
              <a:t>Grant Manager</a:t>
            </a:r>
            <a:endParaRPr lang="en-US" sz="1150">
              <a:ea typeface="Calibri"/>
              <a:cs typeface="Calibri"/>
            </a:endParaRPr>
          </a:p>
          <a:p>
            <a:pPr algn="ctr">
              <a:defRPr/>
            </a:pPr>
            <a:r>
              <a:rPr lang="en-US" sz="1150" b="1">
                <a:solidFill>
                  <a:srgbClr val="000000"/>
                </a:solidFill>
                <a:latin typeface="Calibri"/>
              </a:rPr>
              <a:t>Plumas County  </a:t>
            </a:r>
            <a:endParaRPr lang="en-US" sz="1150" b="1">
              <a:solidFill>
                <a:srgbClr val="000000"/>
              </a:solidFill>
              <a:latin typeface="Calibri"/>
              <a:ea typeface="Calibri"/>
              <a:cs typeface="Calibri"/>
            </a:endParaRPr>
          </a:p>
          <a:p>
            <a:pPr algn="ctr">
              <a:defRPr/>
            </a:pPr>
            <a:r>
              <a:rPr lang="en-US" sz="1150" b="1">
                <a:solidFill>
                  <a:srgbClr val="000000"/>
                </a:solidFill>
                <a:latin typeface="Calibri"/>
                <a:ea typeface="Calibri"/>
                <a:cs typeface="Calibri"/>
              </a:rPr>
              <a:t>(530) 283-6414 </a:t>
            </a:r>
            <a:endParaRPr lang="en-US" sz="1150" b="1">
              <a:ea typeface="Calibri"/>
              <a:cs typeface="Calibri"/>
            </a:endParaRPr>
          </a:p>
          <a:p>
            <a:pPr algn="ctr">
              <a:defRPr/>
            </a:pPr>
            <a:r>
              <a:rPr lang="en-US" sz="1150" b="1">
                <a:solidFill>
                  <a:srgbClr val="000000"/>
                </a:solidFill>
                <a:latin typeface="Calibri"/>
                <a:ea typeface="Calibri"/>
                <a:cs typeface="Calibri"/>
                <a:hlinkClick r:id="rId7"/>
              </a:rPr>
              <a:t>ZacharyGately@countyofplumas.com</a:t>
            </a:r>
            <a:r>
              <a:rPr lang="en-US" sz="1150" b="1">
                <a:solidFill>
                  <a:srgbClr val="000000"/>
                </a:solidFill>
                <a:latin typeface="Calibri"/>
                <a:ea typeface="Calibri"/>
                <a:cs typeface="Calibri"/>
              </a:rPr>
              <a:t> </a:t>
            </a:r>
          </a:p>
        </p:txBody>
      </p:sp>
    </p:spTree>
    <p:extLst>
      <p:ext uri="{BB962C8B-B14F-4D97-AF65-F5344CB8AC3E}">
        <p14:creationId xmlns:p14="http://schemas.microsoft.com/office/powerpoint/2010/main" val="4653069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02A43-9227-0C8B-D332-1F7F5DBB7E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446D9D-B5AB-BB42-C763-D0D0A6371B6D}"/>
              </a:ext>
            </a:extLst>
          </p:cNvPr>
          <p:cNvSpPr>
            <a:spLocks noGrp="1"/>
          </p:cNvSpPr>
          <p:nvPr>
            <p:ph type="ctrTitle"/>
          </p:nvPr>
        </p:nvSpPr>
        <p:spPr>
          <a:xfrm>
            <a:off x="4419564" y="2667548"/>
            <a:ext cx="4724401" cy="2634967"/>
          </a:xfrm>
        </p:spPr>
        <p:txBody>
          <a:bodyPr>
            <a:noAutofit/>
          </a:bodyPr>
          <a:lstStyle/>
          <a:p>
            <a:pPr>
              <a:lnSpc>
                <a:spcPct val="110000"/>
              </a:lnSpc>
              <a:spcBef>
                <a:spcPts val="0"/>
              </a:spcBef>
            </a:pPr>
            <a:r>
              <a:rPr lang="en-US" sz="6000">
                <a:latin typeface="Arial Narrow"/>
                <a:cs typeface="Arial"/>
              </a:rPr>
              <a:t>Thank You!</a:t>
            </a:r>
            <a:endParaRPr lang="en-US" sz="2400">
              <a:solidFill>
                <a:srgbClr val="000000"/>
              </a:solidFill>
              <a:latin typeface="Arial"/>
              <a:cs typeface="Arial"/>
            </a:endParaRPr>
          </a:p>
        </p:txBody>
      </p:sp>
    </p:spTree>
    <p:extLst>
      <p:ext uri="{BB962C8B-B14F-4D97-AF65-F5344CB8AC3E}">
        <p14:creationId xmlns:p14="http://schemas.microsoft.com/office/powerpoint/2010/main" val="1661713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90C19-AA12-48CD-BA91-BEE564E44023}"/>
              </a:ext>
            </a:extLst>
          </p:cNvPr>
          <p:cNvSpPr>
            <a:spLocks noGrp="1"/>
          </p:cNvSpPr>
          <p:nvPr>
            <p:ph type="title"/>
          </p:nvPr>
        </p:nvSpPr>
        <p:spPr>
          <a:xfrm>
            <a:off x="457200" y="344129"/>
            <a:ext cx="8229600" cy="1103675"/>
          </a:xfrm>
        </p:spPr>
        <p:txBody>
          <a:bodyPr/>
          <a:lstStyle/>
          <a:p>
            <a:r>
              <a:rPr lang="en-US"/>
              <a:t>Funder Acknowledgment </a:t>
            </a:r>
          </a:p>
        </p:txBody>
      </p:sp>
      <p:sp>
        <p:nvSpPr>
          <p:cNvPr id="13" name="Content Placeholder 12">
            <a:extLst>
              <a:ext uri="{FF2B5EF4-FFF2-40B4-BE49-F238E27FC236}">
                <a16:creationId xmlns:a16="http://schemas.microsoft.com/office/drawing/2014/main" id="{C6C1EF53-9638-4081-8AF2-85CE2D77B62A}"/>
              </a:ext>
            </a:extLst>
          </p:cNvPr>
          <p:cNvSpPr>
            <a:spLocks noGrp="1"/>
          </p:cNvSpPr>
          <p:nvPr>
            <p:ph idx="1"/>
          </p:nvPr>
        </p:nvSpPr>
        <p:spPr>
          <a:xfrm>
            <a:off x="3452509" y="2353496"/>
            <a:ext cx="5234697" cy="3297848"/>
          </a:xfrm>
        </p:spPr>
        <p:txBody>
          <a:bodyPr vert="horz" lIns="91440" tIns="45720" rIns="91440" bIns="45720" rtlCol="0" anchor="t">
            <a:normAutofit/>
          </a:bodyPr>
          <a:lstStyle/>
          <a:p>
            <a:pPr marL="0" indent="0">
              <a:spcBef>
                <a:spcPts val="600"/>
              </a:spcBef>
              <a:buNone/>
            </a:pPr>
            <a:r>
              <a:rPr lang="en-US" sz="2200">
                <a:latin typeface="Arial"/>
                <a:cs typeface="Arial"/>
              </a:rPr>
              <a:t>RCAC and the Building Rural Economies’ (BRE) work with the County of Plumas in Chester are possible thanks to support from the U.S. Department of Housing and Urban Development’s Rural Capacity Building Grant Program.</a:t>
            </a:r>
            <a:endParaRPr lang="en-US" sz="2200"/>
          </a:p>
        </p:txBody>
      </p:sp>
      <p:pic>
        <p:nvPicPr>
          <p:cNvPr id="5" name="Picture 4" descr="A logo of a u. s. department of housing and urban development&#10;&#10;AI-generated content may be incorrect.">
            <a:extLst>
              <a:ext uri="{FF2B5EF4-FFF2-40B4-BE49-F238E27FC236}">
                <a16:creationId xmlns:a16="http://schemas.microsoft.com/office/drawing/2014/main" id="{3A8CA886-2FA3-34D6-FD5D-83CA3F5C5FE7}"/>
              </a:ext>
            </a:extLst>
          </p:cNvPr>
          <p:cNvPicPr>
            <a:picLocks noChangeAspect="1"/>
          </p:cNvPicPr>
          <p:nvPr/>
        </p:nvPicPr>
        <p:blipFill>
          <a:blip r:embed="rId3"/>
          <a:stretch>
            <a:fillRect/>
          </a:stretch>
        </p:blipFill>
        <p:spPr>
          <a:xfrm>
            <a:off x="863174" y="2356185"/>
            <a:ext cx="2309698" cy="2375325"/>
          </a:xfrm>
          <a:prstGeom prst="rect">
            <a:avLst/>
          </a:prstGeom>
        </p:spPr>
      </p:pic>
    </p:spTree>
    <p:extLst>
      <p:ext uri="{BB962C8B-B14F-4D97-AF65-F5344CB8AC3E}">
        <p14:creationId xmlns:p14="http://schemas.microsoft.com/office/powerpoint/2010/main" val="1869034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4129"/>
            <a:ext cx="8229600" cy="1103675"/>
          </a:xfrm>
        </p:spPr>
        <p:txBody>
          <a:bodyPr>
            <a:normAutofit/>
          </a:bodyPr>
          <a:lstStyle/>
          <a:p>
            <a:r>
              <a:rPr lang="en-US">
                <a:latin typeface="Arial Narrow"/>
                <a:cs typeface="Arial"/>
              </a:rPr>
              <a:t>Community Partners &amp; Sponsors</a:t>
            </a:r>
          </a:p>
        </p:txBody>
      </p:sp>
      <p:sp>
        <p:nvSpPr>
          <p:cNvPr id="3" name="Content Placeholder 2"/>
          <p:cNvSpPr>
            <a:spLocks noGrp="1"/>
          </p:cNvSpPr>
          <p:nvPr>
            <p:ph idx="1"/>
          </p:nvPr>
        </p:nvSpPr>
        <p:spPr>
          <a:xfrm>
            <a:off x="457200" y="2652202"/>
            <a:ext cx="8229600" cy="4297363"/>
          </a:xfrm>
        </p:spPr>
        <p:txBody>
          <a:bodyPr>
            <a:normAutofit/>
          </a:bodyPr>
          <a:lstStyle/>
          <a:p>
            <a:pPr marL="0" indent="0">
              <a:buNone/>
            </a:pPr>
            <a:endParaRPr lang="en-US" sz="2800"/>
          </a:p>
          <a:p>
            <a:pPr marL="0" indent="0">
              <a:buNone/>
            </a:pPr>
            <a:endParaRPr lang="en-US" sz="2800"/>
          </a:p>
        </p:txBody>
      </p:sp>
      <p:pic>
        <p:nvPicPr>
          <p:cNvPr id="5" name="Picture 4" descr="A green and blue text on a black background&#10;&#10;AI-generated content may be incorrect.">
            <a:extLst>
              <a:ext uri="{FF2B5EF4-FFF2-40B4-BE49-F238E27FC236}">
                <a16:creationId xmlns:a16="http://schemas.microsoft.com/office/drawing/2014/main" id="{47FA1C4A-F4A2-C865-E287-770D948552AC}"/>
              </a:ext>
            </a:extLst>
          </p:cNvPr>
          <p:cNvPicPr>
            <a:picLocks noChangeAspect="1"/>
          </p:cNvPicPr>
          <p:nvPr/>
        </p:nvPicPr>
        <p:blipFill>
          <a:blip r:embed="rId3"/>
          <a:stretch>
            <a:fillRect/>
          </a:stretch>
        </p:blipFill>
        <p:spPr>
          <a:xfrm>
            <a:off x="2356889" y="1870403"/>
            <a:ext cx="3786497" cy="1267320"/>
          </a:xfrm>
          <a:prstGeom prst="rect">
            <a:avLst/>
          </a:prstGeom>
        </p:spPr>
      </p:pic>
      <p:pic>
        <p:nvPicPr>
          <p:cNvPr id="6" name="Picture 5" descr="A logo with mountains in the background&#10;&#10;AI-generated content may be incorrect.">
            <a:extLst>
              <a:ext uri="{FF2B5EF4-FFF2-40B4-BE49-F238E27FC236}">
                <a16:creationId xmlns:a16="http://schemas.microsoft.com/office/drawing/2014/main" id="{5A1DF64C-9A31-0309-A125-40726CE7CBD2}"/>
              </a:ext>
            </a:extLst>
          </p:cNvPr>
          <p:cNvPicPr>
            <a:picLocks noChangeAspect="1"/>
          </p:cNvPicPr>
          <p:nvPr/>
        </p:nvPicPr>
        <p:blipFill>
          <a:blip r:embed="rId4"/>
          <a:stretch>
            <a:fillRect/>
          </a:stretch>
        </p:blipFill>
        <p:spPr>
          <a:xfrm>
            <a:off x="5501615" y="3860074"/>
            <a:ext cx="3646715" cy="1241962"/>
          </a:xfrm>
          <a:prstGeom prst="rect">
            <a:avLst/>
          </a:prstGeom>
        </p:spPr>
      </p:pic>
      <p:pic>
        <p:nvPicPr>
          <p:cNvPr id="7" name="Picture 6" descr="A logo with a circle in the middle&#10;&#10;AI-generated content may be incorrect.">
            <a:extLst>
              <a:ext uri="{FF2B5EF4-FFF2-40B4-BE49-F238E27FC236}">
                <a16:creationId xmlns:a16="http://schemas.microsoft.com/office/drawing/2014/main" id="{90BC2CD2-8E8B-04C7-44C9-67862A64AF30}"/>
              </a:ext>
            </a:extLst>
          </p:cNvPr>
          <p:cNvPicPr>
            <a:picLocks noChangeAspect="1"/>
          </p:cNvPicPr>
          <p:nvPr/>
        </p:nvPicPr>
        <p:blipFill>
          <a:blip r:embed="rId5"/>
          <a:stretch>
            <a:fillRect/>
          </a:stretch>
        </p:blipFill>
        <p:spPr>
          <a:xfrm>
            <a:off x="3894418" y="3717499"/>
            <a:ext cx="1375560" cy="1395352"/>
          </a:xfrm>
          <a:prstGeom prst="rect">
            <a:avLst/>
          </a:prstGeom>
        </p:spPr>
      </p:pic>
      <p:pic>
        <p:nvPicPr>
          <p:cNvPr id="8" name="Picture 7">
            <a:extLst>
              <a:ext uri="{FF2B5EF4-FFF2-40B4-BE49-F238E27FC236}">
                <a16:creationId xmlns:a16="http://schemas.microsoft.com/office/drawing/2014/main" id="{72E11DB4-B658-765C-4407-03E06870005D}"/>
              </a:ext>
            </a:extLst>
          </p:cNvPr>
          <p:cNvPicPr>
            <a:picLocks noChangeAspect="1"/>
          </p:cNvPicPr>
          <p:nvPr/>
        </p:nvPicPr>
        <p:blipFill>
          <a:blip r:embed="rId6"/>
          <a:stretch>
            <a:fillRect/>
          </a:stretch>
        </p:blipFill>
        <p:spPr>
          <a:xfrm>
            <a:off x="972350" y="3877323"/>
            <a:ext cx="1524000" cy="1076325"/>
          </a:xfrm>
          <a:prstGeom prst="rect">
            <a:avLst/>
          </a:prstGeom>
        </p:spPr>
      </p:pic>
    </p:spTree>
    <p:extLst>
      <p:ext uri="{BB962C8B-B14F-4D97-AF65-F5344CB8AC3E}">
        <p14:creationId xmlns:p14="http://schemas.microsoft.com/office/powerpoint/2010/main" val="230543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F2EB1-1D48-ED13-5B95-D224B59EEB11}"/>
              </a:ext>
            </a:extLst>
          </p:cNvPr>
          <p:cNvSpPr>
            <a:spLocks noGrp="1"/>
          </p:cNvSpPr>
          <p:nvPr>
            <p:ph type="title"/>
          </p:nvPr>
        </p:nvSpPr>
        <p:spPr>
          <a:xfrm>
            <a:off x="457200" y="314632"/>
            <a:ext cx="8300642" cy="1148408"/>
          </a:xfrm>
        </p:spPr>
        <p:txBody>
          <a:bodyPr anchor="ctr">
            <a:noAutofit/>
          </a:bodyPr>
          <a:lstStyle/>
          <a:p>
            <a:r>
              <a:rPr lang="en-US" dirty="0">
                <a:latin typeface="Arial Narrow"/>
                <a:cs typeface="Arial"/>
              </a:rPr>
              <a:t>Work with Plumas County in Chester</a:t>
            </a:r>
          </a:p>
        </p:txBody>
      </p:sp>
      <p:sp>
        <p:nvSpPr>
          <p:cNvPr id="3" name="Content Placeholder 2">
            <a:extLst>
              <a:ext uri="{FF2B5EF4-FFF2-40B4-BE49-F238E27FC236}">
                <a16:creationId xmlns:a16="http://schemas.microsoft.com/office/drawing/2014/main" id="{B141CF47-A819-89C2-F6D7-702985F2B728}"/>
              </a:ext>
            </a:extLst>
          </p:cNvPr>
          <p:cNvSpPr>
            <a:spLocks noGrp="1"/>
          </p:cNvSpPr>
          <p:nvPr>
            <p:ph sz="half" idx="1"/>
          </p:nvPr>
        </p:nvSpPr>
        <p:spPr>
          <a:xfrm>
            <a:off x="457200" y="1828802"/>
            <a:ext cx="8305800" cy="4297363"/>
          </a:xfrm>
        </p:spPr>
        <p:txBody>
          <a:bodyPr vert="horz" lIns="91440" tIns="45720" rIns="91440" bIns="45720" rtlCol="0" anchor="t">
            <a:normAutofit/>
          </a:bodyPr>
          <a:lstStyle/>
          <a:p>
            <a:pPr marL="342265" indent="-342265">
              <a:spcBef>
                <a:spcPts val="1200"/>
              </a:spcBef>
            </a:pPr>
            <a:r>
              <a:rPr lang="en-US" sz="2600" u="sng">
                <a:latin typeface="Arial"/>
                <a:cs typeface="Arial"/>
              </a:rPr>
              <a:t>Timeline:</a:t>
            </a:r>
            <a:r>
              <a:rPr lang="en-US" sz="2600">
                <a:latin typeface="Arial"/>
                <a:cs typeface="Arial"/>
              </a:rPr>
              <a:t> June 2025 - June 2027 and beyond</a:t>
            </a:r>
            <a:endParaRPr lang="en-US">
              <a:latin typeface="Arial"/>
              <a:cs typeface="Arial"/>
            </a:endParaRPr>
          </a:p>
          <a:p>
            <a:pPr marL="342265" indent="-342265">
              <a:spcBef>
                <a:spcPts val="1200"/>
              </a:spcBef>
            </a:pPr>
            <a:r>
              <a:rPr lang="en-US" sz="2600" u="sng">
                <a:latin typeface="Arial"/>
                <a:cs typeface="Arial"/>
              </a:rPr>
              <a:t>Focus of Work:</a:t>
            </a:r>
          </a:p>
          <a:p>
            <a:pPr marL="742315" lvl="1" indent="-285115">
              <a:spcBef>
                <a:spcPts val="600"/>
              </a:spcBef>
              <a:buClr>
                <a:srgbClr val="FAAF3F"/>
              </a:buClr>
              <a:buFont typeface="Wingdings" panose="05000000000000000000" pitchFamily="2" charset="2"/>
              <a:buChar char="§"/>
            </a:pPr>
            <a:r>
              <a:rPr lang="en-US" sz="2200">
                <a:latin typeface="Arial"/>
                <a:cs typeface="Arial"/>
              </a:rPr>
              <a:t>Identify priority economic development projects/programs in and of importance to Chester / Lake Almanor Basin.</a:t>
            </a:r>
          </a:p>
          <a:p>
            <a:pPr marL="742315" lvl="1" indent="-285115">
              <a:spcBef>
                <a:spcPts val="600"/>
              </a:spcBef>
              <a:buClr>
                <a:srgbClr val="FAAF3F"/>
              </a:buClr>
              <a:buFont typeface="Wingdings" panose="05000000000000000000" pitchFamily="2" charset="2"/>
              <a:buChar char="§"/>
            </a:pPr>
            <a:r>
              <a:rPr lang="en-US" sz="2200">
                <a:latin typeface="Arial"/>
                <a:cs typeface="Arial"/>
              </a:rPr>
              <a:t>Find champions and partners needed for implementation.</a:t>
            </a:r>
          </a:p>
          <a:p>
            <a:pPr marL="742315" lvl="1" indent="-285115">
              <a:spcBef>
                <a:spcPts val="600"/>
              </a:spcBef>
              <a:buClr>
                <a:srgbClr val="FAAF3F"/>
              </a:buClr>
              <a:buFont typeface="Wingdings" panose="05000000000000000000" pitchFamily="2" charset="2"/>
              <a:buChar char="§"/>
            </a:pPr>
            <a:r>
              <a:rPr lang="en-US" sz="2200">
                <a:latin typeface="Arial"/>
                <a:cs typeface="Arial"/>
              </a:rPr>
              <a:t>Create action plans and secure funding needed to execute.</a:t>
            </a:r>
          </a:p>
          <a:p>
            <a:pPr marL="340995" lvl="1" indent="-340995">
              <a:spcBef>
                <a:spcPts val="1200"/>
              </a:spcBef>
              <a:tabLst>
                <a:tab pos="341297" algn="l"/>
              </a:tabLst>
            </a:pPr>
            <a:r>
              <a:rPr lang="en-US" sz="2600" u="sng">
                <a:latin typeface="Arial"/>
                <a:cs typeface="Arial"/>
              </a:rPr>
              <a:t>Goal:</a:t>
            </a:r>
            <a:r>
              <a:rPr lang="en-US" sz="2600">
                <a:latin typeface="Arial"/>
                <a:cs typeface="Arial"/>
              </a:rPr>
              <a:t> Create viable economic development</a:t>
            </a:r>
            <a:br>
              <a:rPr lang="en-US" sz="2600"/>
            </a:br>
            <a:r>
              <a:rPr lang="en-US" sz="2600">
                <a:latin typeface="Arial"/>
                <a:cs typeface="Arial"/>
              </a:rPr>
              <a:t>          endeavors that produce community wealth!</a:t>
            </a:r>
            <a:endParaRPr lang="en-US" sz="2600" u="sng">
              <a:latin typeface="Arial"/>
              <a:cs typeface="Arial"/>
            </a:endParaRPr>
          </a:p>
          <a:p>
            <a:pPr marL="742315" lvl="1" indent="-285115">
              <a:spcBef>
                <a:spcPts val="1200"/>
              </a:spcBef>
              <a:buClr>
                <a:srgbClr val="FAAF3F"/>
              </a:buClr>
              <a:buFont typeface="Wingdings" panose="05000000000000000000" pitchFamily="2" charset="2"/>
              <a:buChar char="§"/>
            </a:pPr>
            <a:endParaRPr lang="en-US"/>
          </a:p>
          <a:p>
            <a:pPr marL="742315" lvl="1" indent="-285115">
              <a:lnSpc>
                <a:spcPct val="90000"/>
              </a:lnSpc>
              <a:buClr>
                <a:srgbClr val="FAAF3F"/>
              </a:buClr>
              <a:buFont typeface="Wingdings" panose="05000000000000000000" pitchFamily="2" charset="2"/>
              <a:buChar char="§"/>
            </a:pPr>
            <a:endParaRPr lang="en-US" sz="1800"/>
          </a:p>
          <a:p>
            <a:pPr marL="342265" indent="-342265">
              <a:lnSpc>
                <a:spcPct val="90000"/>
              </a:lnSpc>
            </a:pPr>
            <a:endParaRPr lang="en-US" sz="1800"/>
          </a:p>
        </p:txBody>
      </p:sp>
    </p:spTree>
    <p:extLst>
      <p:ext uri="{BB962C8B-B14F-4D97-AF65-F5344CB8AC3E}">
        <p14:creationId xmlns:p14="http://schemas.microsoft.com/office/powerpoint/2010/main" val="4198256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3625"/>
            <a:ext cx="8229600" cy="1074175"/>
          </a:xfrm>
        </p:spPr>
        <p:txBody>
          <a:bodyPr anchor="ctr">
            <a:normAutofit/>
          </a:bodyPr>
          <a:lstStyle/>
          <a:p>
            <a:r>
              <a:rPr lang="en-US">
                <a:latin typeface="Arial Narrow"/>
                <a:cs typeface="Arial"/>
              </a:rPr>
              <a:t>Purpose of ROCE</a:t>
            </a:r>
          </a:p>
        </p:txBody>
      </p:sp>
      <p:sp>
        <p:nvSpPr>
          <p:cNvPr id="3" name="Content Placeholder 2"/>
          <p:cNvSpPr>
            <a:spLocks noGrp="1"/>
          </p:cNvSpPr>
          <p:nvPr>
            <p:ph sz="half" idx="1"/>
          </p:nvPr>
        </p:nvSpPr>
        <p:spPr>
          <a:xfrm>
            <a:off x="457200" y="1828800"/>
            <a:ext cx="8231037" cy="4724400"/>
          </a:xfrm>
        </p:spPr>
        <p:txBody>
          <a:bodyPr vert="horz" lIns="91440" tIns="45720" rIns="91440" bIns="45720" rtlCol="0" anchor="t">
            <a:noAutofit/>
          </a:bodyPr>
          <a:lstStyle/>
          <a:p>
            <a:pPr marL="0" indent="0">
              <a:spcBef>
                <a:spcPts val="0"/>
              </a:spcBef>
              <a:buNone/>
            </a:pPr>
            <a:r>
              <a:rPr lang="en-US" sz="2200">
                <a:latin typeface="Arial"/>
                <a:cs typeface="Arial"/>
              </a:rPr>
              <a:t>Identify and foster </a:t>
            </a:r>
            <a:r>
              <a:rPr lang="en-US" sz="2200" b="1">
                <a:latin typeface="Arial"/>
                <a:cs typeface="Arial"/>
              </a:rPr>
              <a:t>community-driven</a:t>
            </a:r>
            <a:r>
              <a:rPr lang="en-US" sz="2200">
                <a:latin typeface="Arial"/>
                <a:cs typeface="Arial"/>
              </a:rPr>
              <a:t> economic development opportunities through interactive elements that help participants:</a:t>
            </a:r>
          </a:p>
          <a:p>
            <a:pPr marL="342900" lvl="1" indent="-342900">
              <a:spcBef>
                <a:spcPts val="900"/>
              </a:spcBef>
            </a:pPr>
            <a:r>
              <a:rPr lang="en-US" sz="1800">
                <a:latin typeface="Arial"/>
                <a:cs typeface="Arial"/>
              </a:rPr>
              <a:t>Recognize </a:t>
            </a:r>
            <a:r>
              <a:rPr lang="en-US" sz="1800" b="1">
                <a:latin typeface="Arial"/>
                <a:cs typeface="Arial"/>
              </a:rPr>
              <a:t>assets/resources</a:t>
            </a:r>
            <a:r>
              <a:rPr lang="en-US" sz="1800">
                <a:latin typeface="Arial"/>
                <a:cs typeface="Arial"/>
              </a:rPr>
              <a:t> that </a:t>
            </a:r>
            <a:br>
              <a:rPr lang="en-US" sz="1800"/>
            </a:br>
            <a:r>
              <a:rPr lang="en-US" sz="1800">
                <a:latin typeface="Arial"/>
                <a:cs typeface="Arial"/>
              </a:rPr>
              <a:t>already exist in the community.</a:t>
            </a:r>
          </a:p>
          <a:p>
            <a:pPr marL="342900" lvl="1" indent="-342900">
              <a:spcBef>
                <a:spcPts val="900"/>
              </a:spcBef>
            </a:pPr>
            <a:r>
              <a:rPr lang="en-US" sz="1800">
                <a:latin typeface="Arial"/>
                <a:cs typeface="Arial"/>
              </a:rPr>
              <a:t>Strategize ways those assets and</a:t>
            </a:r>
            <a:br>
              <a:rPr lang="en-US" sz="1800"/>
            </a:br>
            <a:r>
              <a:rPr lang="en-US" sz="1800">
                <a:latin typeface="Arial"/>
                <a:cs typeface="Arial"/>
              </a:rPr>
              <a:t>resources can be used to </a:t>
            </a:r>
            <a:r>
              <a:rPr lang="en-US" sz="1800" b="1">
                <a:latin typeface="Arial"/>
                <a:cs typeface="Arial"/>
              </a:rPr>
              <a:t>create </a:t>
            </a:r>
            <a:br>
              <a:rPr lang="en-US" sz="1800" b="1">
                <a:latin typeface="Arial"/>
                <a:cs typeface="Arial"/>
              </a:rPr>
            </a:br>
            <a:r>
              <a:rPr lang="en-US" sz="1800" b="1">
                <a:latin typeface="Arial"/>
                <a:cs typeface="Arial"/>
              </a:rPr>
              <a:t>sustainable economic opportunities.</a:t>
            </a:r>
            <a:endParaRPr lang="en-US" b="1"/>
          </a:p>
          <a:p>
            <a:pPr marL="342900" lvl="1" indent="-342900">
              <a:spcBef>
                <a:spcPts val="900"/>
              </a:spcBef>
            </a:pPr>
            <a:r>
              <a:rPr lang="en-US" sz="1800">
                <a:latin typeface="Arial"/>
                <a:cs typeface="Arial"/>
              </a:rPr>
              <a:t>Develop and maintain </a:t>
            </a:r>
            <a:r>
              <a:rPr lang="en-US" sz="1800" b="1">
                <a:latin typeface="Arial"/>
                <a:cs typeface="Arial"/>
              </a:rPr>
              <a:t>ownership</a:t>
            </a:r>
            <a:br>
              <a:rPr lang="en-US" sz="1800" b="1"/>
            </a:br>
            <a:r>
              <a:rPr lang="en-US" sz="1800">
                <a:latin typeface="Arial"/>
                <a:cs typeface="Arial"/>
              </a:rPr>
              <a:t>of the new opportunities identified. </a:t>
            </a:r>
          </a:p>
          <a:p>
            <a:pPr marL="342900" lvl="1" indent="-342900">
              <a:spcBef>
                <a:spcPts val="900"/>
              </a:spcBef>
            </a:pPr>
            <a:r>
              <a:rPr lang="en-US" sz="1800" b="1">
                <a:latin typeface="Arial"/>
                <a:cs typeface="Arial"/>
              </a:rPr>
              <a:t>Engage partners</a:t>
            </a:r>
            <a:r>
              <a:rPr lang="en-US" sz="1800">
                <a:latin typeface="Arial"/>
                <a:cs typeface="Arial"/>
              </a:rPr>
              <a:t> needed to </a:t>
            </a:r>
            <a:br>
              <a:rPr lang="en-US" sz="1800"/>
            </a:br>
            <a:r>
              <a:rPr lang="en-US" sz="1800">
                <a:latin typeface="Arial"/>
                <a:cs typeface="Arial"/>
              </a:rPr>
              <a:t>make new opportunities a reality.</a:t>
            </a:r>
          </a:p>
        </p:txBody>
      </p:sp>
      <p:pic>
        <p:nvPicPr>
          <p:cNvPr id="5" name="Picture 4" descr="A city in the middle of a forest&#10;&#10;AI-generated content may be incorrect.">
            <a:extLst>
              <a:ext uri="{FF2B5EF4-FFF2-40B4-BE49-F238E27FC236}">
                <a16:creationId xmlns:a16="http://schemas.microsoft.com/office/drawing/2014/main" id="{F21160AA-310A-74B6-6C40-581D7E0D637E}"/>
              </a:ext>
            </a:extLst>
          </p:cNvPr>
          <p:cNvPicPr>
            <a:picLocks noChangeAspect="1"/>
          </p:cNvPicPr>
          <p:nvPr/>
        </p:nvPicPr>
        <p:blipFill>
          <a:blip r:embed="rId3"/>
          <a:stretch>
            <a:fillRect/>
          </a:stretch>
        </p:blipFill>
        <p:spPr>
          <a:xfrm>
            <a:off x="4930045" y="3036650"/>
            <a:ext cx="3496539" cy="1998734"/>
          </a:xfrm>
          <a:prstGeom prst="rect">
            <a:avLst/>
          </a:prstGeom>
        </p:spPr>
      </p:pic>
    </p:spTree>
    <p:extLst>
      <p:ext uri="{BB962C8B-B14F-4D97-AF65-F5344CB8AC3E}">
        <p14:creationId xmlns:p14="http://schemas.microsoft.com/office/powerpoint/2010/main" val="2499330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94298F-F3FB-452B-BC88-11FB65A2E2C4}"/>
              </a:ext>
            </a:extLst>
          </p:cNvPr>
          <p:cNvSpPr>
            <a:spLocks noGrp="1"/>
          </p:cNvSpPr>
          <p:nvPr>
            <p:ph type="title"/>
          </p:nvPr>
        </p:nvSpPr>
        <p:spPr>
          <a:xfrm>
            <a:off x="457200" y="344129"/>
            <a:ext cx="8229600" cy="1103675"/>
          </a:xfrm>
        </p:spPr>
        <p:txBody>
          <a:bodyPr/>
          <a:lstStyle/>
          <a:p>
            <a:r>
              <a:rPr lang="en-US">
                <a:latin typeface="Arial Narrow"/>
                <a:cs typeface="Arial"/>
              </a:rPr>
              <a:t>Workshop Schedule 2025</a:t>
            </a:r>
            <a:endParaRPr lang="en-US"/>
          </a:p>
        </p:txBody>
      </p:sp>
      <p:sp>
        <p:nvSpPr>
          <p:cNvPr id="3" name="Content Placeholder 2">
            <a:extLst>
              <a:ext uri="{FF2B5EF4-FFF2-40B4-BE49-F238E27FC236}">
                <a16:creationId xmlns:a16="http://schemas.microsoft.com/office/drawing/2014/main" id="{7126B843-7ABE-49BD-B1DB-1127BB19D5DB}"/>
              </a:ext>
            </a:extLst>
          </p:cNvPr>
          <p:cNvSpPr>
            <a:spLocks noGrp="1"/>
          </p:cNvSpPr>
          <p:nvPr>
            <p:ph idx="1"/>
          </p:nvPr>
        </p:nvSpPr>
        <p:spPr>
          <a:xfrm>
            <a:off x="457200" y="1600204"/>
            <a:ext cx="8674608" cy="5105399"/>
          </a:xfrm>
        </p:spPr>
        <p:txBody>
          <a:bodyPr vert="horz" lIns="91440" tIns="45720" rIns="91440" bIns="45720" rtlCol="0" anchor="t">
            <a:normAutofit/>
          </a:bodyPr>
          <a:lstStyle/>
          <a:p>
            <a:pPr marL="456565" indent="-456565"/>
            <a:r>
              <a:rPr lang="en-US" sz="2400" b="1" dirty="0">
                <a:latin typeface="Arial"/>
                <a:cs typeface="Arial"/>
              </a:rPr>
              <a:t>Workshop 1:</a:t>
            </a:r>
            <a:r>
              <a:rPr lang="en-US" sz="2400" dirty="0">
                <a:latin typeface="Arial"/>
                <a:cs typeface="Arial"/>
              </a:rPr>
              <a:t> Wednesday, September 3</a:t>
            </a:r>
            <a:endParaRPr lang="en-US" sz="2400" dirty="0"/>
          </a:p>
          <a:p>
            <a:pPr marL="456565" indent="-456565"/>
            <a:r>
              <a:rPr lang="en-US" sz="2400" b="1" dirty="0">
                <a:latin typeface="Arial"/>
                <a:cs typeface="Arial"/>
              </a:rPr>
              <a:t>Workshop 2: </a:t>
            </a:r>
            <a:r>
              <a:rPr lang="en-US" sz="2400" dirty="0">
                <a:latin typeface="Arial"/>
                <a:cs typeface="Arial"/>
              </a:rPr>
              <a:t>Wednesday, October 1</a:t>
            </a:r>
            <a:endParaRPr lang="en-US" sz="2400"/>
          </a:p>
          <a:p>
            <a:pPr marL="456565" indent="-456565"/>
            <a:r>
              <a:rPr lang="en-US" b="1" dirty="0">
                <a:latin typeface="Arial"/>
                <a:cs typeface="Arial"/>
              </a:rPr>
              <a:t>Workshop 3:</a:t>
            </a:r>
            <a:r>
              <a:rPr lang="en-US" dirty="0">
                <a:latin typeface="Arial"/>
                <a:cs typeface="Arial"/>
              </a:rPr>
              <a:t> Wednesday, October 29</a:t>
            </a:r>
            <a:endParaRPr lang="en-US"/>
          </a:p>
          <a:p>
            <a:pPr marL="456565" indent="-456565"/>
            <a:r>
              <a:rPr lang="en-US" sz="2400" b="1" dirty="0">
                <a:latin typeface="Arial"/>
                <a:cs typeface="Arial"/>
              </a:rPr>
              <a:t>Workshop 4: </a:t>
            </a:r>
            <a:r>
              <a:rPr lang="en-US" sz="2400" dirty="0">
                <a:latin typeface="Arial"/>
                <a:cs typeface="Arial"/>
              </a:rPr>
              <a:t>Wednesday, November 19</a:t>
            </a:r>
            <a:endParaRPr lang="en-US" sz="2400" dirty="0"/>
          </a:p>
          <a:p>
            <a:pPr marL="913765" lvl="1" indent="-456565">
              <a:buFont typeface="Courier New" panose="020B0604020202020204" pitchFamily="34" charset="0"/>
              <a:buChar char="o"/>
            </a:pPr>
            <a:r>
              <a:rPr lang="en-US" sz="2000" dirty="0">
                <a:latin typeface="Arial"/>
                <a:cs typeface="Arial"/>
              </a:rPr>
              <a:t>Reception after Workshop 4</a:t>
            </a:r>
            <a:endParaRPr lang="en-US" sz="2000" dirty="0"/>
          </a:p>
          <a:p>
            <a:pPr marL="456565" indent="-456565"/>
            <a:endParaRPr lang="en-US" sz="2800"/>
          </a:p>
        </p:txBody>
      </p:sp>
      <p:sp>
        <p:nvSpPr>
          <p:cNvPr id="2" name="Rectangle: Rounded Corners 1">
            <a:extLst>
              <a:ext uri="{FF2B5EF4-FFF2-40B4-BE49-F238E27FC236}">
                <a16:creationId xmlns:a16="http://schemas.microsoft.com/office/drawing/2014/main" id="{7B659B99-2E84-E6F4-2D14-48BC202CE466}"/>
              </a:ext>
            </a:extLst>
          </p:cNvPr>
          <p:cNvSpPr/>
          <p:nvPr/>
        </p:nvSpPr>
        <p:spPr>
          <a:xfrm>
            <a:off x="3238306" y="4300443"/>
            <a:ext cx="2673738" cy="124760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478FBB3B-33BE-9E4F-2592-A14EC13FA247}"/>
              </a:ext>
            </a:extLst>
          </p:cNvPr>
          <p:cNvSpPr txBox="1">
            <a:spLocks/>
          </p:cNvSpPr>
          <p:nvPr/>
        </p:nvSpPr>
        <p:spPr>
          <a:xfrm>
            <a:off x="3236079" y="4720660"/>
            <a:ext cx="2702170" cy="592015"/>
          </a:xfrm>
          <a:prstGeom prst="rect">
            <a:avLst/>
          </a:prstGeom>
        </p:spPr>
        <p:txBody>
          <a:bodyPr vert="horz" lIns="91440" tIns="45720" rIns="91440" bIns="45720" rtlCol="0" anchor="t">
            <a:normAutofit/>
          </a:bodyPr>
          <a:lstStyle>
            <a:lvl1pPr marL="457178" indent="-457178" algn="l" defTabSz="914354" rtl="0" eaLnBrk="1" latinLnBrk="0" hangingPunct="1">
              <a:spcBef>
                <a:spcPct val="20000"/>
              </a:spcBef>
              <a:buClr>
                <a:srgbClr val="276092"/>
              </a:buClr>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914354" indent="-457178" algn="l" defTabSz="914354" rtl="0" eaLnBrk="1" latinLnBrk="0" hangingPunct="1">
              <a:spcBef>
                <a:spcPct val="20000"/>
              </a:spcBef>
              <a:buClr>
                <a:srgbClr val="27609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257238" indent="-342882" algn="l" defTabSz="914354" rtl="0" eaLnBrk="1" latinLnBrk="0" hangingPunct="1">
              <a:spcBef>
                <a:spcPct val="20000"/>
              </a:spcBef>
              <a:buClr>
                <a:srgbClr val="27609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714414" indent="-342882" algn="l" defTabSz="914354" rtl="0" eaLnBrk="1" latinLnBrk="0" hangingPunct="1">
              <a:spcBef>
                <a:spcPct val="20000"/>
              </a:spcBef>
              <a:buClr>
                <a:srgbClr val="27609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171592" indent="-342882" algn="l" defTabSz="914354" rtl="0" eaLnBrk="1" latinLnBrk="0" hangingPunct="1">
              <a:spcBef>
                <a:spcPct val="20000"/>
              </a:spcBef>
              <a:buClr>
                <a:srgbClr val="27609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dirty="0">
                <a:solidFill>
                  <a:schemeClr val="bg1"/>
                </a:solidFill>
                <a:latin typeface="Arial"/>
                <a:cs typeface="Arial"/>
              </a:rPr>
              <a:t>9:00am - 2:00pm</a:t>
            </a:r>
            <a:endParaRPr lang="en-US" sz="2400" dirty="0">
              <a:solidFill>
                <a:schemeClr val="bg1"/>
              </a:solidFill>
            </a:endParaRPr>
          </a:p>
        </p:txBody>
      </p:sp>
    </p:spTree>
    <p:extLst>
      <p:ext uri="{BB962C8B-B14F-4D97-AF65-F5344CB8AC3E}">
        <p14:creationId xmlns:p14="http://schemas.microsoft.com/office/powerpoint/2010/main" val="2592321343"/>
      </p:ext>
    </p:extLst>
  </p:cSld>
  <p:clrMapOvr>
    <a:masterClrMapping/>
  </p:clrMapOvr>
</p:sld>
</file>

<file path=ppt/theme/theme1.xml><?xml version="1.0" encoding="utf-8"?>
<a:theme xmlns:a="http://schemas.openxmlformats.org/drawingml/2006/main" name="RCAC Powerpoint Template">
  <a:themeElements>
    <a:clrScheme name="RCAC theme">
      <a:dk1>
        <a:srgbClr val="000000"/>
      </a:dk1>
      <a:lt1>
        <a:srgbClr val="FFFFFF"/>
      </a:lt1>
      <a:dk2>
        <a:srgbClr val="76391B"/>
      </a:dk2>
      <a:lt2>
        <a:srgbClr val="276092"/>
      </a:lt2>
      <a:accent1>
        <a:srgbClr val="276092"/>
      </a:accent1>
      <a:accent2>
        <a:srgbClr val="76391B"/>
      </a:accent2>
      <a:accent3>
        <a:srgbClr val="4A7628"/>
      </a:accent3>
      <a:accent4>
        <a:srgbClr val="786E63"/>
      </a:accent4>
      <a:accent5>
        <a:srgbClr val="276092"/>
      </a:accent5>
      <a:accent6>
        <a:srgbClr val="76391B"/>
      </a:accent6>
      <a:hlink>
        <a:srgbClr val="276092"/>
      </a:hlink>
      <a:folHlink>
        <a:srgbClr val="2B11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CAC Powerpoint Template">
  <a:themeElements>
    <a:clrScheme name="RCAC theme">
      <a:dk1>
        <a:srgbClr val="000000"/>
      </a:dk1>
      <a:lt1>
        <a:srgbClr val="FFFFFF"/>
      </a:lt1>
      <a:dk2>
        <a:srgbClr val="76391B"/>
      </a:dk2>
      <a:lt2>
        <a:srgbClr val="276092"/>
      </a:lt2>
      <a:accent1>
        <a:srgbClr val="276092"/>
      </a:accent1>
      <a:accent2>
        <a:srgbClr val="76391B"/>
      </a:accent2>
      <a:accent3>
        <a:srgbClr val="4A7628"/>
      </a:accent3>
      <a:accent4>
        <a:srgbClr val="786E63"/>
      </a:accent4>
      <a:accent5>
        <a:srgbClr val="276092"/>
      </a:accent5>
      <a:accent6>
        <a:srgbClr val="76391B"/>
      </a:accent6>
      <a:hlink>
        <a:srgbClr val="276092"/>
      </a:hlink>
      <a:folHlink>
        <a:srgbClr val="2B11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rimary Presentation">
  <a:themeElements>
    <a:clrScheme name="RCAC theme">
      <a:dk1>
        <a:srgbClr val="000000"/>
      </a:dk1>
      <a:lt1>
        <a:srgbClr val="FFFFFF"/>
      </a:lt1>
      <a:dk2>
        <a:srgbClr val="76391B"/>
      </a:dk2>
      <a:lt2>
        <a:srgbClr val="276092"/>
      </a:lt2>
      <a:accent1>
        <a:srgbClr val="276092"/>
      </a:accent1>
      <a:accent2>
        <a:srgbClr val="76391B"/>
      </a:accent2>
      <a:accent3>
        <a:srgbClr val="4A7628"/>
      </a:accent3>
      <a:accent4>
        <a:srgbClr val="786E63"/>
      </a:accent4>
      <a:accent5>
        <a:srgbClr val="276092"/>
      </a:accent5>
      <a:accent6>
        <a:srgbClr val="76391B"/>
      </a:accent6>
      <a:hlink>
        <a:srgbClr val="276092"/>
      </a:hlink>
      <a:folHlink>
        <a:srgbClr val="2B11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AECDD01BB88B44C939D549195E04027" ma:contentTypeVersion="12" ma:contentTypeDescription="Create a new document." ma:contentTypeScope="" ma:versionID="afb0bbbec6dbc74d388952a3b5e5d3e4">
  <xsd:schema xmlns:xsd="http://www.w3.org/2001/XMLSchema" xmlns:xs="http://www.w3.org/2001/XMLSchema" xmlns:p="http://schemas.microsoft.com/office/2006/metadata/properties" xmlns:ns2="cc8391ac-dc08-4d1c-88fd-98f3c6fd608a" xmlns:ns3="ea7548c7-b9b0-49de-8e00-f690a61168e2" targetNamespace="http://schemas.microsoft.com/office/2006/metadata/properties" ma:root="true" ma:fieldsID="82ccd7d38b24d30908d2f7bd6e8eef73" ns2:_="" ns3:_="">
    <xsd:import namespace="cc8391ac-dc08-4d1c-88fd-98f3c6fd608a"/>
    <xsd:import namespace="ea7548c7-b9b0-49de-8e00-f690a61168e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8391ac-dc08-4d1c-88fd-98f3c6fd60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012d245-8fcf-41d0-852d-1eec7262b6d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7548c7-b9b0-49de-8e00-f690a61168e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eb4284c-94db-46dc-8b62-5e90d0a66b6c}" ma:internalName="TaxCatchAll" ma:showField="CatchAllData" ma:web="ea7548c7-b9b0-49de-8e00-f690a61168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a7548c7-b9b0-49de-8e00-f690a61168e2" xsi:nil="true"/>
    <lcf76f155ced4ddcb4097134ff3c332f xmlns="cc8391ac-dc08-4d1c-88fd-98f3c6fd608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EFE786F-8DA4-4565-B62D-3837C6F5FB70}">
  <ds:schemaRefs>
    <ds:schemaRef ds:uri="http://schemas.microsoft.com/sharepoint/v3/contenttype/forms"/>
  </ds:schemaRefs>
</ds:datastoreItem>
</file>

<file path=customXml/itemProps2.xml><?xml version="1.0" encoding="utf-8"?>
<ds:datastoreItem xmlns:ds="http://schemas.openxmlformats.org/officeDocument/2006/customXml" ds:itemID="{5173B6E6-E6CC-47C5-84F6-CE2AFE61E1CC}">
  <ds:schemaRefs>
    <ds:schemaRef ds:uri="cc8391ac-dc08-4d1c-88fd-98f3c6fd608a"/>
    <ds:schemaRef ds:uri="ea7548c7-b9b0-49de-8e00-f690a61168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978AE04-8D47-4417-9B9F-71301CEEB128}">
  <ds:schemaRefs>
    <ds:schemaRef ds:uri="87859320-7828-4dea-88fb-0f2bb41f902b"/>
    <ds:schemaRef ds:uri="cc8391ac-dc08-4d1c-88fd-98f3c6fd608a"/>
    <ds:schemaRef ds:uri="e215f1f9-123c-4130-a8f8-4549bcb29fe2"/>
    <ds:schemaRef ds:uri="ea7548c7-b9b0-49de-8e00-f690a61168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3822</Words>
  <Application>Microsoft Office PowerPoint</Application>
  <PresentationFormat>On-screen Show (4:3)</PresentationFormat>
  <Paragraphs>427</Paragraphs>
  <Slides>46</Slides>
  <Notes>33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46</vt:i4>
      </vt:variant>
    </vt:vector>
  </HeadingPairs>
  <TitlesOfParts>
    <vt:vector size="57" baseType="lpstr">
      <vt:lpstr>Aptos</vt:lpstr>
      <vt:lpstr>Arial</vt:lpstr>
      <vt:lpstr>Arial Narrow</vt:lpstr>
      <vt:lpstr>Calibri</vt:lpstr>
      <vt:lpstr>Courier New</vt:lpstr>
      <vt:lpstr>Segoe UI</vt:lpstr>
      <vt:lpstr>Times New Roman</vt:lpstr>
      <vt:lpstr>Wingdings</vt:lpstr>
      <vt:lpstr>RCAC Powerpoint Template</vt:lpstr>
      <vt:lpstr>1_RCAC Powerpoint Template</vt:lpstr>
      <vt:lpstr>Primary Presentation</vt:lpstr>
      <vt:lpstr>Welcome to Recharge Our Community’s Economy (ROCE): A Community Action Workshop Series</vt:lpstr>
      <vt:lpstr>Welcome &amp; Introductions</vt:lpstr>
      <vt:lpstr>Your RCAC / ERC Facilitators </vt:lpstr>
      <vt:lpstr>Your Plumas County Facilitators </vt:lpstr>
      <vt:lpstr>Funder Acknowledgment </vt:lpstr>
      <vt:lpstr>Community Partners &amp; Sponsors</vt:lpstr>
      <vt:lpstr>Work with Plumas County in Chester</vt:lpstr>
      <vt:lpstr>Purpose of ROCE</vt:lpstr>
      <vt:lpstr>Workshop Schedule 2025</vt:lpstr>
      <vt:lpstr>Creating a Trusting &amp; Open Environment</vt:lpstr>
      <vt:lpstr>Parking Lot</vt:lpstr>
      <vt:lpstr>Today's Agenda</vt:lpstr>
      <vt:lpstr>Participant Introductions</vt:lpstr>
      <vt:lpstr>Project Criteria</vt:lpstr>
      <vt:lpstr>Top Three Proposed Projects/Initiatives (Value Chains) </vt:lpstr>
      <vt:lpstr>Pre-Work – Community Feedback</vt:lpstr>
      <vt:lpstr>Project/Initiative Value Chain Group Activity</vt:lpstr>
      <vt:lpstr>Break</vt:lpstr>
      <vt:lpstr>Problem &amp; Solution </vt:lpstr>
      <vt:lpstr>PowerPoint Presentation</vt:lpstr>
      <vt:lpstr>The Problem</vt:lpstr>
      <vt:lpstr>The Solution</vt:lpstr>
      <vt:lpstr>Problem &amp; Solution Activity Report-Out</vt:lpstr>
      <vt:lpstr>Value Chains </vt:lpstr>
      <vt:lpstr>PowerPoint Presentation</vt:lpstr>
      <vt:lpstr> Value Chain Stakeholders  </vt:lpstr>
      <vt:lpstr>Value Chain Stakeholders</vt:lpstr>
      <vt:lpstr>Value Chain</vt:lpstr>
      <vt:lpstr>Interest</vt:lpstr>
      <vt:lpstr>Value Chain as an Asset Building Tool</vt:lpstr>
      <vt:lpstr>Understanding Value Chain Partners</vt:lpstr>
      <vt:lpstr>Understanding Value Chain Partners</vt:lpstr>
      <vt:lpstr>Value Chain Diagram</vt:lpstr>
      <vt:lpstr>Value Chain Mapping: Your Project </vt:lpstr>
      <vt:lpstr>Value Chain Mapping: Directions  </vt:lpstr>
      <vt:lpstr>Value Chain Mapping Reflection</vt:lpstr>
      <vt:lpstr>Value Chain Mapping Report-Out</vt:lpstr>
      <vt:lpstr>Lunch Break</vt:lpstr>
      <vt:lpstr>Action Planning for your Value Chain </vt:lpstr>
      <vt:lpstr>What Did We Learn Today?</vt:lpstr>
      <vt:lpstr>What Did We Learn Today?</vt:lpstr>
      <vt:lpstr>Schedule, Homework, and Next Steps </vt:lpstr>
      <vt:lpstr>Parking Lot</vt:lpstr>
      <vt:lpstr>Closing: Pluses &amp; Deltas</vt:lpstr>
      <vt:lpstr>ROCE Team Contacts: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 Dever</dc:creator>
  <cp:lastModifiedBy>Gately, Zachary</cp:lastModifiedBy>
  <cp:revision>250</cp:revision>
  <dcterms:created xsi:type="dcterms:W3CDTF">2025-08-13T19:17:44Z</dcterms:created>
  <dcterms:modified xsi:type="dcterms:W3CDTF">2025-10-30T20:11:18Z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0x0101000AECDD01BB88B44C939D549195E04027</vt:lpwstr>
  </property>
  <property fmtid="{D5CDD505-2E9C-101B-9397-08002B2CF9AE}" pid="3" name="MediaServiceImageTags">
    <vt:lpwstr/>
  </property>
</Properties>
</file>